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3" r:id="rId3"/>
    <p:sldId id="264" r:id="rId4"/>
    <p:sldId id="265" r:id="rId5"/>
    <p:sldId id="266" r:id="rId6"/>
  </p:sldIdLst>
  <p:sldSz cx="10947400" cy="8001000"/>
  <p:notesSz cx="109474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0" autoAdjust="0"/>
    <p:restoredTop sz="94660"/>
  </p:normalViewPr>
  <p:slideViewPr>
    <p:cSldViewPr>
      <p:cViewPr varScale="1">
        <p:scale>
          <a:sx n="56" d="100"/>
          <a:sy n="56" d="100"/>
        </p:scale>
        <p:origin x="17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8">
            <a:extLst>
              <a:ext uri="{FF2B5EF4-FFF2-40B4-BE49-F238E27FC236}">
                <a16:creationId xmlns:a16="http://schemas.microsoft.com/office/drawing/2014/main" id="{BF87B568-FD9F-4CAC-A741-99BFCF827D58}"/>
              </a:ext>
            </a:extLst>
          </p:cNvPr>
          <p:cNvGrpSpPr/>
          <p:nvPr/>
        </p:nvGrpSpPr>
        <p:grpSpPr>
          <a:xfrm>
            <a:off x="0" y="-8"/>
            <a:ext cx="10943992" cy="7992007"/>
            <a:chOff x="0" y="-8"/>
            <a:chExt cx="10943992" cy="7992007"/>
          </a:xfrm>
        </p:grpSpPr>
        <p:sp>
          <p:nvSpPr>
            <p:cNvPr id="42" name="object 42"/>
            <p:cNvSpPr/>
            <p:nvPr/>
          </p:nvSpPr>
          <p:spPr>
            <a:xfrm>
              <a:off x="0" y="1501995"/>
              <a:ext cx="5474652" cy="6490004"/>
            </a:xfrm>
            <a:custGeom>
              <a:avLst/>
              <a:gdLst/>
              <a:ahLst/>
              <a:cxnLst/>
              <a:rect l="l" t="t" r="r" b="b"/>
              <a:pathLst>
                <a:path w="5474652" h="6490004">
                  <a:moveTo>
                    <a:pt x="5474652" y="6136855"/>
                  </a:moveTo>
                  <a:lnTo>
                    <a:pt x="212293" y="6136855"/>
                  </a:lnTo>
                  <a:lnTo>
                    <a:pt x="212293" y="0"/>
                  </a:lnTo>
                  <a:lnTo>
                    <a:pt x="0" y="0"/>
                  </a:lnTo>
                  <a:lnTo>
                    <a:pt x="0" y="6489999"/>
                  </a:lnTo>
                  <a:lnTo>
                    <a:pt x="5474652" y="6489999"/>
                  </a:lnTo>
                  <a:lnTo>
                    <a:pt x="5474652" y="6136855"/>
                  </a:lnTo>
                  <a:close/>
                </a:path>
              </a:pathLst>
            </a:custGeom>
            <a:solidFill>
              <a:srgbClr val="43C7F4"/>
            </a:solidFill>
          </p:spPr>
          <p:txBody>
            <a:bodyPr wrap="square" lIns="0" tIns="0" rIns="0" bIns="0" rtlCol="0">
              <a:noAutofit/>
            </a:bodyPr>
            <a:lstStyle/>
            <a:p>
              <a:endParaRPr/>
            </a:p>
          </p:txBody>
        </p:sp>
        <p:sp>
          <p:nvSpPr>
            <p:cNvPr id="43" name="object 43"/>
            <p:cNvSpPr/>
            <p:nvPr/>
          </p:nvSpPr>
          <p:spPr>
            <a:xfrm>
              <a:off x="5465657" y="1501995"/>
              <a:ext cx="5478335" cy="6490004"/>
            </a:xfrm>
            <a:custGeom>
              <a:avLst/>
              <a:gdLst/>
              <a:ahLst/>
              <a:cxnLst/>
              <a:rect l="l" t="t" r="r" b="b"/>
              <a:pathLst>
                <a:path w="5478335" h="6490004">
                  <a:moveTo>
                    <a:pt x="5478335" y="0"/>
                  </a:moveTo>
                  <a:lnTo>
                    <a:pt x="5262346" y="0"/>
                  </a:lnTo>
                  <a:lnTo>
                    <a:pt x="5262346" y="6136855"/>
                  </a:lnTo>
                  <a:lnTo>
                    <a:pt x="0" y="6136855"/>
                  </a:lnTo>
                  <a:lnTo>
                    <a:pt x="0" y="6489999"/>
                  </a:lnTo>
                  <a:lnTo>
                    <a:pt x="5478335" y="6489999"/>
                  </a:lnTo>
                  <a:lnTo>
                    <a:pt x="5478335" y="0"/>
                  </a:lnTo>
                  <a:close/>
                </a:path>
              </a:pathLst>
            </a:custGeom>
            <a:solidFill>
              <a:srgbClr val="AAE0F9"/>
            </a:solidFill>
          </p:spPr>
          <p:txBody>
            <a:bodyPr wrap="square" lIns="0" tIns="0" rIns="0" bIns="0" rtlCol="0">
              <a:noAutofit/>
            </a:bodyPr>
            <a:lstStyle/>
            <a:p>
              <a:endParaRPr/>
            </a:p>
          </p:txBody>
        </p:sp>
        <p:sp>
          <p:nvSpPr>
            <p:cNvPr id="44" name="object 44"/>
            <p:cNvSpPr/>
            <p:nvPr/>
          </p:nvSpPr>
          <p:spPr>
            <a:xfrm>
              <a:off x="1048130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45" name="object 45"/>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46" name="object 46"/>
            <p:cNvSpPr/>
            <p:nvPr/>
          </p:nvSpPr>
          <p:spPr>
            <a:xfrm>
              <a:off x="6012000" y="58327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7" name="object 47"/>
            <p:cNvSpPr/>
            <p:nvPr/>
          </p:nvSpPr>
          <p:spPr>
            <a:xfrm>
              <a:off x="6012000" y="612305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8" name="object 48"/>
            <p:cNvSpPr/>
            <p:nvPr/>
          </p:nvSpPr>
          <p:spPr>
            <a:xfrm>
              <a:off x="6012000" y="64133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9" name="object 49"/>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50" name="object 50"/>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51" name="object 51"/>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52" name="object 52"/>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53" name="object 53"/>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54" name="object 54"/>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55" name="object 55"/>
            <p:cNvSpPr/>
            <p:nvPr/>
          </p:nvSpPr>
          <p:spPr>
            <a:xfrm>
              <a:off x="714100" y="2614110"/>
              <a:ext cx="3980177" cy="3075781"/>
            </a:xfrm>
            <a:prstGeom prst="rect">
              <a:avLst/>
            </a:prstGeom>
            <a:blipFill>
              <a:blip r:embed="rId2" cstate="print"/>
              <a:stretch>
                <a:fillRect/>
              </a:stretch>
            </a:blipFill>
          </p:spPr>
          <p:txBody>
            <a:bodyPr wrap="square" lIns="0" tIns="0" rIns="0" bIns="0" rtlCol="0">
              <a:noAutofit/>
            </a:bodyPr>
            <a:lstStyle/>
            <a:p>
              <a:endParaRPr/>
            </a:p>
          </p:txBody>
        </p:sp>
        <p:sp>
          <p:nvSpPr>
            <p:cNvPr id="56" name="object 56"/>
            <p:cNvSpPr/>
            <p:nvPr/>
          </p:nvSpPr>
          <p:spPr>
            <a:xfrm>
              <a:off x="6018613" y="6699003"/>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57" name="object 57"/>
            <p:cNvSpPr/>
            <p:nvPr/>
          </p:nvSpPr>
          <p:spPr>
            <a:xfrm>
              <a:off x="6018613" y="6989302"/>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58" name="object 58"/>
            <p:cNvSpPr/>
            <p:nvPr/>
          </p:nvSpPr>
          <p:spPr>
            <a:xfrm>
              <a:off x="6018613" y="7279603"/>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4" name="object 34"/>
            <p:cNvSpPr/>
            <p:nvPr/>
          </p:nvSpPr>
          <p:spPr>
            <a:xfrm>
              <a:off x="6021550"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35" name="object 35"/>
            <p:cNvSpPr/>
            <p:nvPr/>
          </p:nvSpPr>
          <p:spPr>
            <a:xfrm>
              <a:off x="63847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36" name="object 36"/>
            <p:cNvSpPr/>
            <p:nvPr/>
          </p:nvSpPr>
          <p:spPr>
            <a:xfrm>
              <a:off x="6688795"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7" y="103950"/>
                  </a:lnTo>
                  <a:lnTo>
                    <a:pt x="8127" y="352489"/>
                  </a:lnTo>
                  <a:lnTo>
                    <a:pt x="11391" y="397968"/>
                  </a:lnTo>
                </a:path>
              </a:pathLst>
            </a:custGeom>
            <a:ln w="12699">
              <a:solidFill>
                <a:srgbClr val="939597"/>
              </a:solidFill>
            </a:ln>
          </p:spPr>
          <p:txBody>
            <a:bodyPr wrap="square" lIns="0" tIns="0" rIns="0" bIns="0" rtlCol="0">
              <a:noAutofit/>
            </a:bodyPr>
            <a:lstStyle/>
            <a:p>
              <a:endParaRPr/>
            </a:p>
          </p:txBody>
        </p:sp>
        <p:sp>
          <p:nvSpPr>
            <p:cNvPr id="37" name="object 37"/>
            <p:cNvSpPr/>
            <p:nvPr/>
          </p:nvSpPr>
          <p:spPr>
            <a:xfrm>
              <a:off x="66944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8" name="object 38"/>
            <p:cNvSpPr/>
            <p:nvPr/>
          </p:nvSpPr>
          <p:spPr>
            <a:xfrm>
              <a:off x="60410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9" name="object 39"/>
            <p:cNvSpPr/>
            <p:nvPr/>
          </p:nvSpPr>
          <p:spPr>
            <a:xfrm>
              <a:off x="60508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40" name="object 40"/>
            <p:cNvSpPr/>
            <p:nvPr/>
          </p:nvSpPr>
          <p:spPr>
            <a:xfrm>
              <a:off x="5473804" y="-8"/>
              <a:ext cx="1376502" cy="1332001"/>
            </a:xfrm>
            <a:custGeom>
              <a:avLst/>
              <a:gdLst/>
              <a:ahLst/>
              <a:cxnLst/>
              <a:rect l="l" t="t" r="r" b="b"/>
              <a:pathLst>
                <a:path w="1376502" h="1332001">
                  <a:moveTo>
                    <a:pt x="260515" y="216001"/>
                  </a:moveTo>
                  <a:lnTo>
                    <a:pt x="1376502" y="216001"/>
                  </a:lnTo>
                  <a:lnTo>
                    <a:pt x="1376502" y="8"/>
                  </a:lnTo>
                  <a:lnTo>
                    <a:pt x="0" y="8"/>
                  </a:lnTo>
                  <a:lnTo>
                    <a:pt x="25" y="1332001"/>
                  </a:lnTo>
                  <a:lnTo>
                    <a:pt x="260515" y="1332001"/>
                  </a:lnTo>
                  <a:lnTo>
                    <a:pt x="260515" y="216001"/>
                  </a:lnTo>
                  <a:close/>
                </a:path>
              </a:pathLst>
            </a:custGeom>
            <a:solidFill>
              <a:srgbClr val="43C7F4"/>
            </a:solidFill>
          </p:spPr>
          <p:txBody>
            <a:bodyPr wrap="square" lIns="0" tIns="0" rIns="0" bIns="0" rtlCol="0">
              <a:noAutofit/>
            </a:bodyPr>
            <a:lstStyle/>
            <a:p>
              <a:endParaRPr/>
            </a:p>
          </p:txBody>
        </p:sp>
        <p:sp>
          <p:nvSpPr>
            <p:cNvPr id="41" name="object 41"/>
            <p:cNvSpPr/>
            <p:nvPr/>
          </p:nvSpPr>
          <p:spPr>
            <a:xfrm>
              <a:off x="4095494" y="-8"/>
              <a:ext cx="1376514" cy="1332001"/>
            </a:xfrm>
            <a:custGeom>
              <a:avLst/>
              <a:gdLst/>
              <a:ahLst/>
              <a:cxnLst/>
              <a:rect l="l" t="t" r="r" b="b"/>
              <a:pathLst>
                <a:path w="1376514" h="1332001">
                  <a:moveTo>
                    <a:pt x="1376514" y="8"/>
                  </a:moveTo>
                  <a:lnTo>
                    <a:pt x="0" y="8"/>
                  </a:lnTo>
                  <a:lnTo>
                    <a:pt x="0" y="216001"/>
                  </a:lnTo>
                  <a:lnTo>
                    <a:pt x="1115999" y="216001"/>
                  </a:lnTo>
                  <a:lnTo>
                    <a:pt x="1115999" y="1332001"/>
                  </a:lnTo>
                  <a:lnTo>
                    <a:pt x="1376489" y="1332001"/>
                  </a:lnTo>
                  <a:lnTo>
                    <a:pt x="1376514" y="8"/>
                  </a:lnTo>
                  <a:close/>
                </a:path>
              </a:pathLst>
            </a:custGeom>
            <a:solidFill>
              <a:srgbClr val="AAE0F9"/>
            </a:solidFill>
          </p:spPr>
          <p:txBody>
            <a:bodyPr wrap="square" lIns="0" tIns="0" rIns="0" bIns="0" rtlCol="0">
              <a:noAutofit/>
            </a:bodyPr>
            <a:lstStyle/>
            <a:p>
              <a:endParaRPr/>
            </a:p>
          </p:txBody>
        </p:sp>
        <p:sp>
          <p:nvSpPr>
            <p:cNvPr id="33" name="object 33"/>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32" name="object 32"/>
            <p:cNvSpPr txBox="1"/>
            <p:nvPr/>
          </p:nvSpPr>
          <p:spPr>
            <a:xfrm>
              <a:off x="1168100" y="263578"/>
              <a:ext cx="1714800" cy="254161"/>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Práctica de la piedad</a:t>
              </a:r>
              <a:endParaRPr sz="1000" dirty="0">
                <a:latin typeface="Malgun Gothic"/>
                <a:cs typeface="Malgun Gothic"/>
              </a:endParaRPr>
            </a:p>
          </p:txBody>
        </p:sp>
        <p:sp>
          <p:nvSpPr>
            <p:cNvPr id="31" name="object 31"/>
            <p:cNvSpPr txBox="1"/>
            <p:nvPr/>
          </p:nvSpPr>
          <p:spPr>
            <a:xfrm>
              <a:off x="1142700" y="560717"/>
              <a:ext cx="3573856" cy="690369"/>
            </a:xfrm>
            <a:prstGeom prst="rect">
              <a:avLst/>
            </a:prstGeom>
          </p:spPr>
          <p:txBody>
            <a:bodyPr wrap="square" lIns="0" tIns="15843" rIns="0" bIns="0" rtlCol="0">
              <a:noAutofit/>
            </a:bodyPr>
            <a:lstStyle/>
            <a:p>
              <a:pPr marL="12700" marR="17145">
                <a:lnSpc>
                  <a:spcPts val="2495"/>
                </a:lnSpc>
              </a:pPr>
              <a:r>
                <a:rPr lang="es-ES" sz="2400" dirty="0">
                  <a:latin typeface="Times New Roman" panose="02020603050405020304" pitchFamily="18" charset="0"/>
                  <a:cs typeface="Times New Roman" panose="02020603050405020304" pitchFamily="18" charset="0"/>
                </a:rPr>
                <a:t>Estudio bíblico diario</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latin typeface="Malgun Gothic"/>
                  <a:cs typeface="Malgun Gothic"/>
                </a:rPr>
                <a:t>Dt</a:t>
              </a:r>
              <a:r>
                <a:rPr sz="900" dirty="0">
                  <a:latin typeface="Malgun Gothic"/>
                  <a:cs typeface="Malgun Gothic"/>
                </a:rPr>
                <a:t> 17:18~20, </a:t>
              </a:r>
              <a:r>
                <a:rPr lang="es-ES" sz="900" dirty="0">
                  <a:latin typeface="Malgun Gothic"/>
                  <a:cs typeface="Malgun Gothic"/>
                </a:rPr>
                <a:t>Sal</a:t>
              </a:r>
              <a:r>
                <a:rPr sz="900" dirty="0">
                  <a:latin typeface="Malgun Gothic"/>
                  <a:cs typeface="Malgun Gothic"/>
                </a:rPr>
                <a:t> 19</a:t>
              </a:r>
            </a:p>
            <a:p>
              <a:pPr marL="25400">
                <a:lnSpc>
                  <a:spcPts val="1080"/>
                </a:lnSpc>
                <a:spcBef>
                  <a:spcPts val="54"/>
                </a:spcBef>
              </a:pPr>
              <a:r>
                <a:rPr lang="es-ES" sz="900" dirty="0">
                  <a:latin typeface="Malgun Gothic"/>
                  <a:cs typeface="Malgun Gothic"/>
                </a:rPr>
                <a:t>Himnario</a:t>
              </a:r>
              <a:r>
                <a:rPr sz="900" dirty="0">
                  <a:latin typeface="Malgun Gothic"/>
                  <a:cs typeface="Malgun Gothic"/>
                </a:rPr>
                <a:t> </a:t>
              </a:r>
              <a:r>
                <a:rPr lang="es-ES" altLang="ko-KR" sz="900" dirty="0">
                  <a:latin typeface="Malgun Gothic"/>
                  <a:cs typeface="Malgun Gothic"/>
                </a:rPr>
                <a:t>151</a:t>
              </a:r>
              <a:r>
                <a:rPr sz="900" dirty="0">
                  <a:latin typeface="Malgun Gothic"/>
                  <a:cs typeface="Malgun Gothic"/>
                </a:rPr>
                <a:t> (</a:t>
              </a:r>
              <a:r>
                <a:rPr lang="es-ES" altLang="ko-KR" sz="900" dirty="0">
                  <a:latin typeface="Malgun Gothic"/>
                  <a:cs typeface="Malgun Gothic"/>
                </a:rPr>
                <a:t>Bellas palabras de vida</a:t>
              </a:r>
              <a:r>
                <a:rPr sz="900" dirty="0">
                  <a:latin typeface="Malgun Gothic"/>
                  <a:cs typeface="Malgun Gothic"/>
                </a:rPr>
                <a:t>)</a:t>
              </a:r>
            </a:p>
          </p:txBody>
        </p:sp>
        <p:sp>
          <p:nvSpPr>
            <p:cNvPr id="29" name="object 29"/>
            <p:cNvSpPr txBox="1"/>
            <p:nvPr/>
          </p:nvSpPr>
          <p:spPr>
            <a:xfrm>
              <a:off x="6008286" y="1275490"/>
              <a:ext cx="4515584" cy="1092390"/>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Para nosotros, comer tres veces al día es algo lógico. A veces no nos apetece comer, pero si nos saltamos una o dos veces la comida, pasado un rato, buscamos ansiosamente la comida. Los signos físicos del hambre son tan intensos que no olvidamos que tenemos que comer, pero los signos del hambre espiritual parecen ser diferentes para cada persona. Algunas personas no pueden irse a la cama sin leer la Biblia ni siquiera un día, mientras que otras duermen bien sin leer la Palabra durante varios días. Si esta condición continua durante mucho tiempo, vagarán por la vida en la oscuridad y finalmente fracasarán.</a:t>
              </a:r>
            </a:p>
          </p:txBody>
        </p:sp>
        <p:sp>
          <p:nvSpPr>
            <p:cNvPr id="27" name="object 27"/>
            <p:cNvSpPr txBox="1"/>
            <p:nvPr/>
          </p:nvSpPr>
          <p:spPr>
            <a:xfrm>
              <a:off x="1286199" y="1666870"/>
              <a:ext cx="3598867" cy="155705"/>
            </a:xfrm>
            <a:prstGeom prst="rect">
              <a:avLst/>
            </a:prstGeom>
          </p:spPr>
          <p:txBody>
            <a:bodyPr wrap="square" lIns="0" tIns="6635" rIns="0" bIns="0" rtlCol="0">
              <a:noAutofit/>
            </a:bodyPr>
            <a:lstStyle/>
            <a:p>
              <a:pPr marL="12700" algn="just">
                <a:lnSpc>
                  <a:spcPts val="1045"/>
                </a:lnSpc>
              </a:pPr>
              <a:r>
                <a:rPr sz="900" dirty="0">
                  <a:latin typeface="Malgun Gothic"/>
                  <a:cs typeface="Malgun Gothic"/>
                </a:rPr>
                <a:t>1. </a:t>
              </a:r>
              <a:r>
                <a:rPr lang="es-ES" sz="900" dirty="0">
                  <a:latin typeface="Malgun Gothic"/>
                  <a:cs typeface="Malgun Gothic"/>
                </a:rPr>
                <a:t>Conocer la importancia y los beneficios del estudio bíblico diario.</a:t>
              </a:r>
            </a:p>
          </p:txBody>
        </p:sp>
        <p:sp>
          <p:nvSpPr>
            <p:cNvPr id="24" name="object 24"/>
            <p:cNvSpPr txBox="1"/>
            <p:nvPr/>
          </p:nvSpPr>
          <p:spPr>
            <a:xfrm>
              <a:off x="1286199" y="1920845"/>
              <a:ext cx="3560181" cy="302141"/>
            </a:xfrm>
            <a:prstGeom prst="rect">
              <a:avLst/>
            </a:prstGeom>
          </p:spPr>
          <p:txBody>
            <a:bodyPr wrap="square" lIns="0" tIns="6635" rIns="0" bIns="0" rtlCol="0">
              <a:noAutofit/>
            </a:bodyPr>
            <a:lstStyle/>
            <a:p>
              <a:pPr marL="12700" algn="just">
                <a:lnSpc>
                  <a:spcPts val="1045"/>
                </a:lnSpc>
              </a:pPr>
              <a:r>
                <a:rPr sz="900" dirty="0">
                  <a:latin typeface="Malgun Gothic"/>
                  <a:cs typeface="Malgun Gothic"/>
                </a:rPr>
                <a:t>2. </a:t>
              </a:r>
              <a:r>
                <a:rPr lang="es-ES" sz="900" dirty="0">
                  <a:latin typeface="Malgun Gothic"/>
                  <a:cs typeface="Malgun Gothic"/>
                </a:rPr>
                <a:t>Hacer un plan para leer la Biblia una vez entera este año, tomar una decisión y ponerla en práctica.</a:t>
              </a:r>
            </a:p>
          </p:txBody>
        </p:sp>
        <p:sp>
          <p:nvSpPr>
            <p:cNvPr id="23" name="object 23"/>
            <p:cNvSpPr txBox="1"/>
            <p:nvPr/>
          </p:nvSpPr>
          <p:spPr>
            <a:xfrm>
              <a:off x="6008286" y="2669334"/>
              <a:ext cx="4515561" cy="1433032"/>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En el desierto, los israelitas se levantaban temprano cada mañana y recogían maná para su comida diaria. Es bueno para nosotros tomarnos un tiempo cada día para leer y meditar la Palabra, especialmente temprano en la mañana. Además, si memorizo ​​un versículo de la Biblia todos los días, será una gran fortaleza y ​​gracia en mi vida. Algunos dicen que están demasiado ocupados para leer la Biblia. Si es así, examinemos lo que hiciste durante el día. Si reflexionas sobre tiempo que has malgastado y reorganizas tu rutina, podrás hacer tiempo para leer la Biblia. Si realmente no tienes tiempo, tienes que hacerlo de alguna manera. Después de dedicar el tiempo más precioso del día al Señor, puede ser apropiado planificar otras cosas. Entonces el Señor te ayudará a pasar el resto de tu tiempo con sentido.</a:t>
              </a:r>
            </a:p>
          </p:txBody>
        </p:sp>
        <p:sp>
          <p:nvSpPr>
            <p:cNvPr id="22" name="object 22"/>
            <p:cNvSpPr txBox="1"/>
            <p:nvPr/>
          </p:nvSpPr>
          <p:spPr>
            <a:xfrm>
              <a:off x="6008286" y="4381500"/>
              <a:ext cx="4515561" cy="330238"/>
            </a:xfrm>
            <a:prstGeom prst="rect">
              <a:avLst/>
            </a:prstGeom>
          </p:spPr>
          <p:txBody>
            <a:bodyPr wrap="square" lIns="0" tIns="6921" rIns="0" bIns="0" rtlCol="0">
              <a:noAutofit/>
            </a:bodyPr>
            <a:lstStyle/>
            <a:p>
              <a:pPr indent="120650" algn="just">
                <a:lnSpc>
                  <a:spcPts val="1200"/>
                </a:lnSpc>
              </a:pPr>
              <a:r>
                <a:rPr lang="es-ES" sz="900" dirty="0">
                  <a:latin typeface="Malgun Gothic"/>
                  <a:cs typeface="Malgun Gothic"/>
                </a:rPr>
                <a:t>Este año, tomemos la decisión de leer la Biblia más de una vez y mientras leemos la Biblia revisemos el progreso de nuestra ‘lectura bíblica’ todos los días.</a:t>
              </a:r>
            </a:p>
          </p:txBody>
        </p:sp>
        <p:sp>
          <p:nvSpPr>
            <p:cNvPr id="21" name="object 21"/>
            <p:cNvSpPr txBox="1"/>
            <p:nvPr/>
          </p:nvSpPr>
          <p:spPr>
            <a:xfrm>
              <a:off x="6042498" y="5380570"/>
              <a:ext cx="1717201" cy="174579"/>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11" name="object 11"/>
            <p:cNvSpPr txBox="1"/>
            <p:nvPr/>
          </p:nvSpPr>
          <p:spPr>
            <a:xfrm>
              <a:off x="166499" y="7594249"/>
              <a:ext cx="171449"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12</a:t>
              </a:r>
              <a:endParaRPr sz="1000">
                <a:latin typeface="Times New Roman"/>
                <a:cs typeface="Times New Roman"/>
              </a:endParaRPr>
            </a:p>
          </p:txBody>
        </p:sp>
        <p:sp>
          <p:nvSpPr>
            <p:cNvPr id="10" name="object 10"/>
            <p:cNvSpPr txBox="1"/>
            <p:nvPr/>
          </p:nvSpPr>
          <p:spPr>
            <a:xfrm>
              <a:off x="105704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13</a:t>
              </a:r>
              <a:endParaRPr sz="1000">
                <a:latin typeface="Times New Roman"/>
                <a:cs typeface="Times New Roman"/>
              </a:endParaRPr>
            </a:p>
          </p:txBody>
        </p:sp>
        <p:sp>
          <p:nvSpPr>
            <p:cNvPr id="8" name="object 8"/>
            <p:cNvSpPr txBox="1"/>
            <p:nvPr/>
          </p:nvSpPr>
          <p:spPr>
            <a:xfrm>
              <a:off x="999502" y="282702"/>
              <a:ext cx="71996" cy="971994"/>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012000" y="5693050"/>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6012000" y="5983351"/>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012000" y="6273650"/>
              <a:ext cx="4463999" cy="15239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018613" y="6559303"/>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018613" y="6849602"/>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018613" y="7139903"/>
              <a:ext cx="4463999" cy="152399"/>
            </a:xfrm>
            <a:prstGeom prst="rect">
              <a:avLst/>
            </a:prstGeom>
          </p:spPr>
          <p:txBody>
            <a:bodyPr wrap="square" lIns="0" tIns="0" rIns="0" bIns="0" rtlCol="0">
              <a:noAutofit/>
            </a:bodyPr>
            <a:lstStyle/>
            <a:p>
              <a:pPr marL="25400">
                <a:lnSpc>
                  <a:spcPts val="1000"/>
                </a:lnSpc>
              </a:pPr>
              <a:endParaRPr sz="1000"/>
            </a:p>
          </p:txBody>
        </p:sp>
        <p:sp>
          <p:nvSpPr>
            <p:cNvPr id="74" name="object 9">
              <a:extLst>
                <a:ext uri="{FF2B5EF4-FFF2-40B4-BE49-F238E27FC236}">
                  <a16:creationId xmlns:a16="http://schemas.microsoft.com/office/drawing/2014/main" id="{7431EB38-B7BE-42B0-A96A-936780F937C9}"/>
                </a:ext>
              </a:extLst>
            </p:cNvPr>
            <p:cNvSpPr txBox="1"/>
            <p:nvPr/>
          </p:nvSpPr>
          <p:spPr>
            <a:xfrm>
              <a:off x="480758" y="446265"/>
              <a:ext cx="434353" cy="655319"/>
            </a:xfrm>
            <a:prstGeom prst="rect">
              <a:avLst/>
            </a:prstGeom>
          </p:spPr>
          <p:txBody>
            <a:bodyPr wrap="square" lIns="0" tIns="32766" rIns="0" bIns="0" rtlCol="0">
              <a:noAutofit/>
            </a:bodyPr>
            <a:lstStyle/>
            <a:p>
              <a:pPr>
                <a:lnSpc>
                  <a:spcPts val="5160"/>
                </a:lnSpc>
              </a:pPr>
              <a:r>
                <a:rPr sz="6600" b="1" spc="-857" dirty="0">
                  <a:latin typeface="Times New Roman"/>
                  <a:cs typeface="Times New Roman"/>
                </a:rPr>
                <a:t>1</a:t>
              </a:r>
              <a:endParaRPr sz="6600" dirty="0">
                <a:latin typeface="Times New Roman"/>
                <a:cs typeface="Times New Roman"/>
              </a:endParaRPr>
            </a:p>
          </p:txBody>
        </p:sp>
        <p:sp>
          <p:nvSpPr>
            <p:cNvPr id="77" name="object 16">
              <a:extLst>
                <a:ext uri="{FF2B5EF4-FFF2-40B4-BE49-F238E27FC236}">
                  <a16:creationId xmlns:a16="http://schemas.microsoft.com/office/drawing/2014/main" id="{EC3723A8-E7FD-42C9-B8DB-6B0F7014451B}"/>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78" name="object 11">
              <a:extLst>
                <a:ext uri="{FF2B5EF4-FFF2-40B4-BE49-F238E27FC236}">
                  <a16:creationId xmlns:a16="http://schemas.microsoft.com/office/drawing/2014/main" id="{74BA1506-C99F-463C-B44C-13D08242F54D}"/>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82" name="그림 81">
              <a:extLst>
                <a:ext uri="{FF2B5EF4-FFF2-40B4-BE49-F238E27FC236}">
                  <a16:creationId xmlns:a16="http://schemas.microsoft.com/office/drawing/2014/main" id="{03424552-FA5D-4848-BA6A-152A2CD9D421}"/>
                </a:ext>
              </a:extLst>
            </p:cNvPr>
            <p:cNvPicPr>
              <a:picLocks noChangeAspect="1"/>
            </p:cNvPicPr>
            <p:nvPr/>
          </p:nvPicPr>
          <p:blipFill>
            <a:blip r:embed="rId3"/>
            <a:stretch>
              <a:fillRect/>
            </a:stretch>
          </p:blipFill>
          <p:spPr>
            <a:xfrm>
              <a:off x="416443" y="6249945"/>
              <a:ext cx="4587834" cy="1029658"/>
            </a:xfrm>
            <a:prstGeom prst="rect">
              <a:avLst/>
            </a:prstGeom>
          </p:spPr>
        </p:pic>
        <p:sp>
          <p:nvSpPr>
            <p:cNvPr id="83" name="object 11">
              <a:extLst>
                <a:ext uri="{FF2B5EF4-FFF2-40B4-BE49-F238E27FC236}">
                  <a16:creationId xmlns:a16="http://schemas.microsoft.com/office/drawing/2014/main" id="{854775FD-3FFF-4012-B7E7-31106F7279CC}"/>
                </a:ext>
              </a:extLst>
            </p:cNvPr>
            <p:cNvSpPr txBox="1"/>
            <p:nvPr/>
          </p:nvSpPr>
          <p:spPr>
            <a:xfrm>
              <a:off x="6070367" y="495300"/>
              <a:ext cx="2222733"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extLst>
      <p:ext uri="{BB962C8B-B14F-4D97-AF65-F5344CB8AC3E}">
        <p14:creationId xmlns:p14="http://schemas.microsoft.com/office/powerpoint/2010/main" val="424978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그룹 45">
            <a:extLst>
              <a:ext uri="{FF2B5EF4-FFF2-40B4-BE49-F238E27FC236}">
                <a16:creationId xmlns:a16="http://schemas.microsoft.com/office/drawing/2014/main" id="{5E0A42CD-9A32-41B8-9CD5-E609B623991E}"/>
              </a:ext>
            </a:extLst>
          </p:cNvPr>
          <p:cNvGrpSpPr/>
          <p:nvPr/>
        </p:nvGrpSpPr>
        <p:grpSpPr>
          <a:xfrm>
            <a:off x="174344" y="467055"/>
            <a:ext cx="10530205" cy="7279544"/>
            <a:chOff x="174344" y="467055"/>
            <a:chExt cx="10530205" cy="7279544"/>
          </a:xfrm>
        </p:grpSpPr>
        <p:sp>
          <p:nvSpPr>
            <p:cNvPr id="116" name="object 116"/>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17" name="object 117"/>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18" name="object 118"/>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119" name="object 119"/>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120" name="object 120"/>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21" name="object 121"/>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14" name="object 114"/>
            <p:cNvSpPr/>
            <p:nvPr/>
          </p:nvSpPr>
          <p:spPr>
            <a:xfrm>
              <a:off x="446394" y="24500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15" name="object 115"/>
            <p:cNvSpPr/>
            <p:nvPr/>
          </p:nvSpPr>
          <p:spPr>
            <a:xfrm>
              <a:off x="483936" y="24876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12" name="object 112"/>
            <p:cNvSpPr/>
            <p:nvPr/>
          </p:nvSpPr>
          <p:spPr>
            <a:xfrm>
              <a:off x="6017294" y="28991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13" name="object 113"/>
            <p:cNvSpPr/>
            <p:nvPr/>
          </p:nvSpPr>
          <p:spPr>
            <a:xfrm>
              <a:off x="6054835" y="29367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10" name="object 110"/>
            <p:cNvSpPr/>
            <p:nvPr/>
          </p:nvSpPr>
          <p:spPr>
            <a:xfrm>
              <a:off x="6017294" y="51851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11" name="object 111"/>
            <p:cNvSpPr/>
            <p:nvPr/>
          </p:nvSpPr>
          <p:spPr>
            <a:xfrm>
              <a:off x="6054835" y="52227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08" name="object 108"/>
            <p:cNvSpPr/>
            <p:nvPr/>
          </p:nvSpPr>
          <p:spPr>
            <a:xfrm>
              <a:off x="6017294" y="9913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9" name="object 109"/>
            <p:cNvSpPr/>
            <p:nvPr/>
          </p:nvSpPr>
          <p:spPr>
            <a:xfrm>
              <a:off x="6054835" y="10289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02" name="object 102"/>
            <p:cNvSpPr/>
            <p:nvPr/>
          </p:nvSpPr>
          <p:spPr>
            <a:xfrm>
              <a:off x="465349" y="36398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03" name="object 103"/>
            <p:cNvSpPr/>
            <p:nvPr/>
          </p:nvSpPr>
          <p:spPr>
            <a:xfrm>
              <a:off x="828531" y="37113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04" name="object 104"/>
            <p:cNvSpPr/>
            <p:nvPr/>
          </p:nvSpPr>
          <p:spPr>
            <a:xfrm>
              <a:off x="1132594" y="36805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105" name="object 105"/>
            <p:cNvSpPr/>
            <p:nvPr/>
          </p:nvSpPr>
          <p:spPr>
            <a:xfrm>
              <a:off x="1138284" y="36904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106" name="object 106"/>
            <p:cNvSpPr/>
            <p:nvPr/>
          </p:nvSpPr>
          <p:spPr>
            <a:xfrm>
              <a:off x="484882" y="36704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07" name="object 107"/>
            <p:cNvSpPr/>
            <p:nvPr/>
          </p:nvSpPr>
          <p:spPr>
            <a:xfrm>
              <a:off x="494648" y="40784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00" name="object 100"/>
            <p:cNvSpPr/>
            <p:nvPr/>
          </p:nvSpPr>
          <p:spPr>
            <a:xfrm>
              <a:off x="449995" y="43391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1" name="object 101"/>
            <p:cNvSpPr/>
            <p:nvPr/>
          </p:nvSpPr>
          <p:spPr>
            <a:xfrm>
              <a:off x="487536" y="43767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98" name="object 98"/>
            <p:cNvSpPr/>
            <p:nvPr/>
          </p:nvSpPr>
          <p:spPr>
            <a:xfrm>
              <a:off x="446394" y="29139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99" name="object 99"/>
            <p:cNvSpPr/>
            <p:nvPr/>
          </p:nvSpPr>
          <p:spPr>
            <a:xfrm>
              <a:off x="483936" y="29515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76" name="object 76"/>
            <p:cNvSpPr/>
            <p:nvPr/>
          </p:nvSpPr>
          <p:spPr>
            <a:xfrm>
              <a:off x="497459" y="4796155"/>
              <a:ext cx="546531" cy="834136"/>
            </a:xfrm>
            <a:custGeom>
              <a:avLst/>
              <a:gdLst/>
              <a:ahLst/>
              <a:cxnLst/>
              <a:rect l="l" t="t" r="r" b="b"/>
              <a:pathLst>
                <a:path w="546531" h="834136">
                  <a:moveTo>
                    <a:pt x="0" y="0"/>
                  </a:moveTo>
                  <a:lnTo>
                    <a:pt x="0" y="834135"/>
                  </a:lnTo>
                  <a:lnTo>
                    <a:pt x="546531" y="834135"/>
                  </a:lnTo>
                  <a:lnTo>
                    <a:pt x="546531" y="0"/>
                  </a:lnTo>
                  <a:lnTo>
                    <a:pt x="0" y="0"/>
                  </a:lnTo>
                  <a:close/>
                </a:path>
              </a:pathLst>
            </a:custGeom>
            <a:solidFill>
              <a:srgbClr val="00C0F3"/>
            </a:solidFill>
          </p:spPr>
          <p:txBody>
            <a:bodyPr wrap="square" lIns="0" tIns="0" rIns="0" bIns="0" rtlCol="0">
              <a:noAutofit/>
            </a:bodyPr>
            <a:lstStyle/>
            <a:p>
              <a:endParaRPr/>
            </a:p>
          </p:txBody>
        </p:sp>
        <p:sp>
          <p:nvSpPr>
            <p:cNvPr id="77" name="object 77"/>
            <p:cNvSpPr/>
            <p:nvPr/>
          </p:nvSpPr>
          <p:spPr>
            <a:xfrm>
              <a:off x="497459" y="5630291"/>
              <a:ext cx="546531" cy="834136"/>
            </a:xfrm>
            <a:custGeom>
              <a:avLst/>
              <a:gdLst/>
              <a:ahLst/>
              <a:cxnLst/>
              <a:rect l="l" t="t" r="r" b="b"/>
              <a:pathLst>
                <a:path w="546531" h="834136">
                  <a:moveTo>
                    <a:pt x="0" y="0"/>
                  </a:moveTo>
                  <a:lnTo>
                    <a:pt x="0" y="834136"/>
                  </a:lnTo>
                  <a:lnTo>
                    <a:pt x="546531" y="834136"/>
                  </a:lnTo>
                  <a:lnTo>
                    <a:pt x="546531" y="0"/>
                  </a:lnTo>
                  <a:lnTo>
                    <a:pt x="0" y="0"/>
                  </a:lnTo>
                  <a:close/>
                </a:path>
              </a:pathLst>
            </a:custGeom>
            <a:solidFill>
              <a:srgbClr val="00C0F3"/>
            </a:solidFill>
          </p:spPr>
          <p:txBody>
            <a:bodyPr wrap="square" lIns="0" tIns="0" rIns="0" bIns="0" rtlCol="0">
              <a:noAutofit/>
            </a:bodyPr>
            <a:lstStyle/>
            <a:p>
              <a:endParaRPr/>
            </a:p>
          </p:txBody>
        </p:sp>
        <p:sp>
          <p:nvSpPr>
            <p:cNvPr id="78" name="object 78"/>
            <p:cNvSpPr/>
            <p:nvPr/>
          </p:nvSpPr>
          <p:spPr>
            <a:xfrm>
              <a:off x="492700" y="4796158"/>
              <a:ext cx="551294" cy="0"/>
            </a:xfrm>
            <a:custGeom>
              <a:avLst/>
              <a:gdLst/>
              <a:ahLst/>
              <a:cxnLst/>
              <a:rect l="l" t="t" r="r" b="b"/>
              <a:pathLst>
                <a:path w="551294">
                  <a:moveTo>
                    <a:pt x="0" y="0"/>
                  </a:moveTo>
                  <a:lnTo>
                    <a:pt x="551294" y="0"/>
                  </a:lnTo>
                </a:path>
              </a:pathLst>
            </a:custGeom>
            <a:ln w="9525">
              <a:solidFill>
                <a:srgbClr val="000000"/>
              </a:solidFill>
            </a:ln>
          </p:spPr>
          <p:txBody>
            <a:bodyPr wrap="square" lIns="0" tIns="0" rIns="0" bIns="0" rtlCol="0">
              <a:noAutofit/>
            </a:bodyPr>
            <a:lstStyle/>
            <a:p>
              <a:endParaRPr/>
            </a:p>
          </p:txBody>
        </p:sp>
        <p:sp>
          <p:nvSpPr>
            <p:cNvPr id="79" name="object 79"/>
            <p:cNvSpPr/>
            <p:nvPr/>
          </p:nvSpPr>
          <p:spPr>
            <a:xfrm>
              <a:off x="497462" y="4800921"/>
              <a:ext cx="0" cy="412305"/>
            </a:xfrm>
            <a:custGeom>
              <a:avLst/>
              <a:gdLst/>
              <a:ahLst/>
              <a:cxnLst/>
              <a:rect l="l" t="t" r="r" b="b"/>
              <a:pathLst>
                <a:path h="412305">
                  <a:moveTo>
                    <a:pt x="0" y="412305"/>
                  </a:moveTo>
                  <a:lnTo>
                    <a:pt x="0" y="0"/>
                  </a:lnTo>
                </a:path>
              </a:pathLst>
            </a:custGeom>
            <a:ln w="9525">
              <a:solidFill>
                <a:srgbClr val="000000"/>
              </a:solidFill>
            </a:ln>
          </p:spPr>
          <p:txBody>
            <a:bodyPr wrap="square" lIns="0" tIns="0" rIns="0" bIns="0" rtlCol="0">
              <a:noAutofit/>
            </a:bodyPr>
            <a:lstStyle/>
            <a:p>
              <a:endParaRPr/>
            </a:p>
          </p:txBody>
        </p:sp>
        <p:sp>
          <p:nvSpPr>
            <p:cNvPr id="80" name="object 80"/>
            <p:cNvSpPr/>
            <p:nvPr/>
          </p:nvSpPr>
          <p:spPr>
            <a:xfrm>
              <a:off x="1043999" y="4796158"/>
              <a:ext cx="4039196" cy="0"/>
            </a:xfrm>
            <a:custGeom>
              <a:avLst/>
              <a:gdLst/>
              <a:ahLst/>
              <a:cxnLst/>
              <a:rect l="l" t="t" r="r" b="b"/>
              <a:pathLst>
                <a:path w="4039196">
                  <a:moveTo>
                    <a:pt x="0" y="0"/>
                  </a:moveTo>
                  <a:lnTo>
                    <a:pt x="4039196" y="0"/>
                  </a:lnTo>
                </a:path>
              </a:pathLst>
            </a:custGeom>
            <a:ln w="9525">
              <a:solidFill>
                <a:srgbClr val="000000"/>
              </a:solidFill>
            </a:ln>
          </p:spPr>
          <p:txBody>
            <a:bodyPr wrap="square" lIns="0" tIns="0" rIns="0" bIns="0" rtlCol="0">
              <a:noAutofit/>
            </a:bodyPr>
            <a:lstStyle/>
            <a:p>
              <a:endParaRPr/>
            </a:p>
          </p:txBody>
        </p:sp>
        <p:sp>
          <p:nvSpPr>
            <p:cNvPr id="81" name="object 81"/>
            <p:cNvSpPr/>
            <p:nvPr/>
          </p:nvSpPr>
          <p:spPr>
            <a:xfrm>
              <a:off x="497462" y="5213228"/>
              <a:ext cx="0" cy="417068"/>
            </a:xfrm>
            <a:custGeom>
              <a:avLst/>
              <a:gdLst/>
              <a:ahLst/>
              <a:cxnLst/>
              <a:rect l="l" t="t" r="r" b="b"/>
              <a:pathLst>
                <a:path h="417068">
                  <a:moveTo>
                    <a:pt x="0" y="417068"/>
                  </a:moveTo>
                  <a:lnTo>
                    <a:pt x="0" y="0"/>
                  </a:lnTo>
                </a:path>
              </a:pathLst>
            </a:custGeom>
            <a:ln w="9525">
              <a:solidFill>
                <a:srgbClr val="000000"/>
              </a:solidFill>
            </a:ln>
          </p:spPr>
          <p:txBody>
            <a:bodyPr wrap="square" lIns="0" tIns="0" rIns="0" bIns="0" rtlCol="0">
              <a:noAutofit/>
            </a:bodyPr>
            <a:lstStyle/>
            <a:p>
              <a:endParaRPr/>
            </a:p>
          </p:txBody>
        </p:sp>
        <p:sp>
          <p:nvSpPr>
            <p:cNvPr id="82" name="object 82"/>
            <p:cNvSpPr/>
            <p:nvPr/>
          </p:nvSpPr>
          <p:spPr>
            <a:xfrm>
              <a:off x="497462" y="5630296"/>
              <a:ext cx="0" cy="417068"/>
            </a:xfrm>
            <a:custGeom>
              <a:avLst/>
              <a:gdLst/>
              <a:ahLst/>
              <a:cxnLst/>
              <a:rect l="l" t="t" r="r" b="b"/>
              <a:pathLst>
                <a:path h="417068">
                  <a:moveTo>
                    <a:pt x="0" y="417068"/>
                  </a:moveTo>
                  <a:lnTo>
                    <a:pt x="0" y="0"/>
                  </a:lnTo>
                </a:path>
              </a:pathLst>
            </a:custGeom>
            <a:ln w="9525">
              <a:solidFill>
                <a:srgbClr val="000000"/>
              </a:solidFill>
            </a:ln>
          </p:spPr>
          <p:txBody>
            <a:bodyPr wrap="square" lIns="0" tIns="0" rIns="0" bIns="0" rtlCol="0">
              <a:noAutofit/>
            </a:bodyPr>
            <a:lstStyle/>
            <a:p>
              <a:endParaRPr/>
            </a:p>
          </p:txBody>
        </p:sp>
        <p:sp>
          <p:nvSpPr>
            <p:cNvPr id="83" name="object 83"/>
            <p:cNvSpPr/>
            <p:nvPr/>
          </p:nvSpPr>
          <p:spPr>
            <a:xfrm>
              <a:off x="497462" y="6047365"/>
              <a:ext cx="0" cy="412305"/>
            </a:xfrm>
            <a:custGeom>
              <a:avLst/>
              <a:gdLst/>
              <a:ahLst/>
              <a:cxnLst/>
              <a:rect l="l" t="t" r="r" b="b"/>
              <a:pathLst>
                <a:path h="412305">
                  <a:moveTo>
                    <a:pt x="0" y="412305"/>
                  </a:moveTo>
                  <a:lnTo>
                    <a:pt x="0" y="0"/>
                  </a:lnTo>
                </a:path>
              </a:pathLst>
            </a:custGeom>
            <a:ln w="9525">
              <a:solidFill>
                <a:srgbClr val="000000"/>
              </a:solidFill>
            </a:ln>
          </p:spPr>
          <p:txBody>
            <a:bodyPr wrap="square" lIns="0" tIns="0" rIns="0" bIns="0" rtlCol="0">
              <a:noAutofit/>
            </a:bodyPr>
            <a:lstStyle/>
            <a:p>
              <a:endParaRPr/>
            </a:p>
          </p:txBody>
        </p:sp>
        <p:sp>
          <p:nvSpPr>
            <p:cNvPr id="84" name="object 84"/>
            <p:cNvSpPr/>
            <p:nvPr/>
          </p:nvSpPr>
          <p:spPr>
            <a:xfrm>
              <a:off x="1043999" y="4800921"/>
              <a:ext cx="0" cy="407543"/>
            </a:xfrm>
            <a:custGeom>
              <a:avLst/>
              <a:gdLst/>
              <a:ahLst/>
              <a:cxnLst/>
              <a:rect l="l" t="t" r="r" b="b"/>
              <a:pathLst>
                <a:path h="407543">
                  <a:moveTo>
                    <a:pt x="0" y="407543"/>
                  </a:moveTo>
                  <a:lnTo>
                    <a:pt x="0" y="0"/>
                  </a:lnTo>
                </a:path>
              </a:pathLst>
            </a:custGeom>
            <a:ln w="9525">
              <a:solidFill>
                <a:srgbClr val="000000"/>
              </a:solidFill>
            </a:ln>
          </p:spPr>
          <p:txBody>
            <a:bodyPr wrap="square" lIns="0" tIns="0" rIns="0" bIns="0" rtlCol="0">
              <a:noAutofit/>
            </a:bodyPr>
            <a:lstStyle/>
            <a:p>
              <a:endParaRPr/>
            </a:p>
          </p:txBody>
        </p:sp>
        <p:sp>
          <p:nvSpPr>
            <p:cNvPr id="85" name="object 85"/>
            <p:cNvSpPr/>
            <p:nvPr/>
          </p:nvSpPr>
          <p:spPr>
            <a:xfrm>
              <a:off x="5078437" y="4800921"/>
              <a:ext cx="0" cy="407543"/>
            </a:xfrm>
            <a:custGeom>
              <a:avLst/>
              <a:gdLst/>
              <a:ahLst/>
              <a:cxnLst/>
              <a:rect l="l" t="t" r="r" b="b"/>
              <a:pathLst>
                <a:path h="407543">
                  <a:moveTo>
                    <a:pt x="0" y="407543"/>
                  </a:moveTo>
                  <a:lnTo>
                    <a:pt x="0" y="0"/>
                  </a:lnTo>
                </a:path>
              </a:pathLst>
            </a:custGeom>
            <a:ln w="9525">
              <a:solidFill>
                <a:srgbClr val="000000"/>
              </a:solidFill>
            </a:ln>
          </p:spPr>
          <p:txBody>
            <a:bodyPr wrap="square" lIns="0" tIns="0" rIns="0" bIns="0" rtlCol="0">
              <a:noAutofit/>
            </a:bodyPr>
            <a:lstStyle/>
            <a:p>
              <a:endParaRPr/>
            </a:p>
          </p:txBody>
        </p:sp>
        <p:sp>
          <p:nvSpPr>
            <p:cNvPr id="86" name="object 86"/>
            <p:cNvSpPr/>
            <p:nvPr/>
          </p:nvSpPr>
          <p:spPr>
            <a:xfrm>
              <a:off x="1039237" y="5213226"/>
              <a:ext cx="4043959" cy="0"/>
            </a:xfrm>
            <a:custGeom>
              <a:avLst/>
              <a:gdLst/>
              <a:ahLst/>
              <a:cxnLst/>
              <a:rect l="l" t="t" r="r" b="b"/>
              <a:pathLst>
                <a:path w="4043959">
                  <a:moveTo>
                    <a:pt x="0" y="0"/>
                  </a:moveTo>
                  <a:lnTo>
                    <a:pt x="4043959" y="0"/>
                  </a:lnTo>
                </a:path>
              </a:pathLst>
            </a:custGeom>
            <a:ln w="9525">
              <a:solidFill>
                <a:srgbClr val="000000"/>
              </a:solidFill>
            </a:ln>
          </p:spPr>
          <p:txBody>
            <a:bodyPr wrap="square" lIns="0" tIns="0" rIns="0" bIns="0" rtlCol="0">
              <a:noAutofit/>
            </a:bodyPr>
            <a:lstStyle/>
            <a:p>
              <a:endParaRPr/>
            </a:p>
          </p:txBody>
        </p:sp>
        <p:sp>
          <p:nvSpPr>
            <p:cNvPr id="87" name="object 87"/>
            <p:cNvSpPr/>
            <p:nvPr/>
          </p:nvSpPr>
          <p:spPr>
            <a:xfrm>
              <a:off x="1043999" y="5217990"/>
              <a:ext cx="0" cy="407543"/>
            </a:xfrm>
            <a:custGeom>
              <a:avLst/>
              <a:gdLst/>
              <a:ahLst/>
              <a:cxnLst/>
              <a:rect l="l" t="t" r="r" b="b"/>
              <a:pathLst>
                <a:path h="407543">
                  <a:moveTo>
                    <a:pt x="0" y="407543"/>
                  </a:moveTo>
                  <a:lnTo>
                    <a:pt x="0" y="0"/>
                  </a:lnTo>
                </a:path>
              </a:pathLst>
            </a:custGeom>
            <a:ln w="9525">
              <a:solidFill>
                <a:srgbClr val="000000"/>
              </a:solidFill>
            </a:ln>
          </p:spPr>
          <p:txBody>
            <a:bodyPr wrap="square" lIns="0" tIns="0" rIns="0" bIns="0" rtlCol="0">
              <a:noAutofit/>
            </a:bodyPr>
            <a:lstStyle/>
            <a:p>
              <a:endParaRPr/>
            </a:p>
          </p:txBody>
        </p:sp>
        <p:sp>
          <p:nvSpPr>
            <p:cNvPr id="88" name="object 88"/>
            <p:cNvSpPr/>
            <p:nvPr/>
          </p:nvSpPr>
          <p:spPr>
            <a:xfrm>
              <a:off x="5078437" y="5217990"/>
              <a:ext cx="0" cy="407543"/>
            </a:xfrm>
            <a:custGeom>
              <a:avLst/>
              <a:gdLst/>
              <a:ahLst/>
              <a:cxnLst/>
              <a:rect l="l" t="t" r="r" b="b"/>
              <a:pathLst>
                <a:path h="407543">
                  <a:moveTo>
                    <a:pt x="0" y="407543"/>
                  </a:moveTo>
                  <a:lnTo>
                    <a:pt x="0" y="0"/>
                  </a:lnTo>
                </a:path>
              </a:pathLst>
            </a:custGeom>
            <a:ln w="9525">
              <a:solidFill>
                <a:srgbClr val="000000"/>
              </a:solidFill>
            </a:ln>
          </p:spPr>
          <p:txBody>
            <a:bodyPr wrap="square" lIns="0" tIns="0" rIns="0" bIns="0" rtlCol="0">
              <a:noAutofit/>
            </a:bodyPr>
            <a:lstStyle/>
            <a:p>
              <a:endParaRPr/>
            </a:p>
          </p:txBody>
        </p:sp>
        <p:sp>
          <p:nvSpPr>
            <p:cNvPr id="89" name="object 89"/>
            <p:cNvSpPr/>
            <p:nvPr/>
          </p:nvSpPr>
          <p:spPr>
            <a:xfrm>
              <a:off x="502225" y="5630296"/>
              <a:ext cx="541769" cy="0"/>
            </a:xfrm>
            <a:custGeom>
              <a:avLst/>
              <a:gdLst/>
              <a:ahLst/>
              <a:cxnLst/>
              <a:rect l="l" t="t" r="r" b="b"/>
              <a:pathLst>
                <a:path w="541769">
                  <a:moveTo>
                    <a:pt x="0" y="0"/>
                  </a:moveTo>
                  <a:lnTo>
                    <a:pt x="541769" y="0"/>
                  </a:lnTo>
                </a:path>
              </a:pathLst>
            </a:custGeom>
            <a:ln w="9525">
              <a:solidFill>
                <a:srgbClr val="000000"/>
              </a:solidFill>
            </a:ln>
          </p:spPr>
          <p:txBody>
            <a:bodyPr wrap="square" lIns="0" tIns="0" rIns="0" bIns="0" rtlCol="0">
              <a:noAutofit/>
            </a:bodyPr>
            <a:lstStyle/>
            <a:p>
              <a:endParaRPr/>
            </a:p>
          </p:txBody>
        </p:sp>
        <p:sp>
          <p:nvSpPr>
            <p:cNvPr id="90" name="object 90"/>
            <p:cNvSpPr/>
            <p:nvPr/>
          </p:nvSpPr>
          <p:spPr>
            <a:xfrm>
              <a:off x="1043999" y="5630296"/>
              <a:ext cx="4039196" cy="0"/>
            </a:xfrm>
            <a:custGeom>
              <a:avLst/>
              <a:gdLst/>
              <a:ahLst/>
              <a:cxnLst/>
              <a:rect l="l" t="t" r="r" b="b"/>
              <a:pathLst>
                <a:path w="4039196">
                  <a:moveTo>
                    <a:pt x="0" y="0"/>
                  </a:moveTo>
                  <a:lnTo>
                    <a:pt x="4039196" y="0"/>
                  </a:lnTo>
                </a:path>
              </a:pathLst>
            </a:custGeom>
            <a:ln w="9525">
              <a:solidFill>
                <a:srgbClr val="000000"/>
              </a:solidFill>
            </a:ln>
          </p:spPr>
          <p:txBody>
            <a:bodyPr wrap="square" lIns="0" tIns="0" rIns="0" bIns="0" rtlCol="0">
              <a:noAutofit/>
            </a:bodyPr>
            <a:lstStyle/>
            <a:p>
              <a:endParaRPr/>
            </a:p>
          </p:txBody>
        </p:sp>
        <p:sp>
          <p:nvSpPr>
            <p:cNvPr id="91" name="object 91"/>
            <p:cNvSpPr/>
            <p:nvPr/>
          </p:nvSpPr>
          <p:spPr>
            <a:xfrm>
              <a:off x="1043999" y="5635058"/>
              <a:ext cx="0" cy="407543"/>
            </a:xfrm>
            <a:custGeom>
              <a:avLst/>
              <a:gdLst/>
              <a:ahLst/>
              <a:cxnLst/>
              <a:rect l="l" t="t" r="r" b="b"/>
              <a:pathLst>
                <a:path h="407543">
                  <a:moveTo>
                    <a:pt x="0" y="407543"/>
                  </a:moveTo>
                  <a:lnTo>
                    <a:pt x="0" y="0"/>
                  </a:lnTo>
                </a:path>
              </a:pathLst>
            </a:custGeom>
            <a:ln w="9525">
              <a:solidFill>
                <a:srgbClr val="000000"/>
              </a:solidFill>
            </a:ln>
          </p:spPr>
          <p:txBody>
            <a:bodyPr wrap="square" lIns="0" tIns="0" rIns="0" bIns="0" rtlCol="0">
              <a:noAutofit/>
            </a:bodyPr>
            <a:lstStyle/>
            <a:p>
              <a:endParaRPr/>
            </a:p>
          </p:txBody>
        </p:sp>
        <p:sp>
          <p:nvSpPr>
            <p:cNvPr id="92" name="object 92"/>
            <p:cNvSpPr/>
            <p:nvPr/>
          </p:nvSpPr>
          <p:spPr>
            <a:xfrm>
              <a:off x="5078437" y="5635058"/>
              <a:ext cx="0" cy="407543"/>
            </a:xfrm>
            <a:custGeom>
              <a:avLst/>
              <a:gdLst/>
              <a:ahLst/>
              <a:cxnLst/>
              <a:rect l="l" t="t" r="r" b="b"/>
              <a:pathLst>
                <a:path h="407543">
                  <a:moveTo>
                    <a:pt x="0" y="407543"/>
                  </a:moveTo>
                  <a:lnTo>
                    <a:pt x="0" y="0"/>
                  </a:lnTo>
                </a:path>
              </a:pathLst>
            </a:custGeom>
            <a:ln w="9525">
              <a:solidFill>
                <a:srgbClr val="000000"/>
              </a:solidFill>
            </a:ln>
          </p:spPr>
          <p:txBody>
            <a:bodyPr wrap="square" lIns="0" tIns="0" rIns="0" bIns="0" rtlCol="0">
              <a:noAutofit/>
            </a:bodyPr>
            <a:lstStyle/>
            <a:p>
              <a:endParaRPr/>
            </a:p>
          </p:txBody>
        </p:sp>
        <p:sp>
          <p:nvSpPr>
            <p:cNvPr id="93" name="object 93"/>
            <p:cNvSpPr/>
            <p:nvPr/>
          </p:nvSpPr>
          <p:spPr>
            <a:xfrm>
              <a:off x="1039237" y="6047364"/>
              <a:ext cx="4043959" cy="0"/>
            </a:xfrm>
            <a:custGeom>
              <a:avLst/>
              <a:gdLst/>
              <a:ahLst/>
              <a:cxnLst/>
              <a:rect l="l" t="t" r="r" b="b"/>
              <a:pathLst>
                <a:path w="4043959">
                  <a:moveTo>
                    <a:pt x="0" y="0"/>
                  </a:moveTo>
                  <a:lnTo>
                    <a:pt x="4043959" y="0"/>
                  </a:lnTo>
                </a:path>
              </a:pathLst>
            </a:custGeom>
            <a:ln w="9525">
              <a:solidFill>
                <a:srgbClr val="000000"/>
              </a:solidFill>
            </a:ln>
          </p:spPr>
          <p:txBody>
            <a:bodyPr wrap="square" lIns="0" tIns="0" rIns="0" bIns="0" rtlCol="0">
              <a:noAutofit/>
            </a:bodyPr>
            <a:lstStyle/>
            <a:p>
              <a:endParaRPr/>
            </a:p>
          </p:txBody>
        </p:sp>
        <p:sp>
          <p:nvSpPr>
            <p:cNvPr id="94" name="object 94"/>
            <p:cNvSpPr/>
            <p:nvPr/>
          </p:nvSpPr>
          <p:spPr>
            <a:xfrm>
              <a:off x="1043999" y="6052127"/>
              <a:ext cx="0" cy="407543"/>
            </a:xfrm>
            <a:custGeom>
              <a:avLst/>
              <a:gdLst/>
              <a:ahLst/>
              <a:cxnLst/>
              <a:rect l="l" t="t" r="r" b="b"/>
              <a:pathLst>
                <a:path h="407543">
                  <a:moveTo>
                    <a:pt x="0" y="407542"/>
                  </a:moveTo>
                  <a:lnTo>
                    <a:pt x="0" y="0"/>
                  </a:lnTo>
                </a:path>
              </a:pathLst>
            </a:custGeom>
            <a:ln w="9525">
              <a:solidFill>
                <a:srgbClr val="000000"/>
              </a:solidFill>
            </a:ln>
          </p:spPr>
          <p:txBody>
            <a:bodyPr wrap="square" lIns="0" tIns="0" rIns="0" bIns="0" rtlCol="0">
              <a:noAutofit/>
            </a:bodyPr>
            <a:lstStyle/>
            <a:p>
              <a:endParaRPr/>
            </a:p>
          </p:txBody>
        </p:sp>
        <p:sp>
          <p:nvSpPr>
            <p:cNvPr id="95" name="object 95"/>
            <p:cNvSpPr/>
            <p:nvPr/>
          </p:nvSpPr>
          <p:spPr>
            <a:xfrm>
              <a:off x="5078437" y="6052127"/>
              <a:ext cx="0" cy="407543"/>
            </a:xfrm>
            <a:custGeom>
              <a:avLst/>
              <a:gdLst/>
              <a:ahLst/>
              <a:cxnLst/>
              <a:rect l="l" t="t" r="r" b="b"/>
              <a:pathLst>
                <a:path h="407543">
                  <a:moveTo>
                    <a:pt x="0" y="407542"/>
                  </a:moveTo>
                  <a:lnTo>
                    <a:pt x="0" y="0"/>
                  </a:lnTo>
                </a:path>
              </a:pathLst>
            </a:custGeom>
            <a:ln w="9525">
              <a:solidFill>
                <a:srgbClr val="000000"/>
              </a:solidFill>
            </a:ln>
          </p:spPr>
          <p:txBody>
            <a:bodyPr wrap="square" lIns="0" tIns="0" rIns="0" bIns="0" rtlCol="0">
              <a:noAutofit/>
            </a:bodyPr>
            <a:lstStyle/>
            <a:p>
              <a:endParaRPr/>
            </a:p>
          </p:txBody>
        </p:sp>
        <p:sp>
          <p:nvSpPr>
            <p:cNvPr id="96" name="object 96"/>
            <p:cNvSpPr/>
            <p:nvPr/>
          </p:nvSpPr>
          <p:spPr>
            <a:xfrm>
              <a:off x="492700" y="6464433"/>
              <a:ext cx="551294" cy="0"/>
            </a:xfrm>
            <a:custGeom>
              <a:avLst/>
              <a:gdLst/>
              <a:ahLst/>
              <a:cxnLst/>
              <a:rect l="l" t="t" r="r" b="b"/>
              <a:pathLst>
                <a:path w="551294">
                  <a:moveTo>
                    <a:pt x="0" y="0"/>
                  </a:moveTo>
                  <a:lnTo>
                    <a:pt x="551294" y="0"/>
                  </a:lnTo>
                </a:path>
              </a:pathLst>
            </a:custGeom>
            <a:ln w="9525">
              <a:solidFill>
                <a:srgbClr val="000000"/>
              </a:solidFill>
            </a:ln>
          </p:spPr>
          <p:txBody>
            <a:bodyPr wrap="square" lIns="0" tIns="0" rIns="0" bIns="0" rtlCol="0">
              <a:noAutofit/>
            </a:bodyPr>
            <a:lstStyle/>
            <a:p>
              <a:endParaRPr/>
            </a:p>
          </p:txBody>
        </p:sp>
        <p:sp>
          <p:nvSpPr>
            <p:cNvPr id="97" name="object 97"/>
            <p:cNvSpPr/>
            <p:nvPr/>
          </p:nvSpPr>
          <p:spPr>
            <a:xfrm>
              <a:off x="1043999" y="6464433"/>
              <a:ext cx="4039196" cy="0"/>
            </a:xfrm>
            <a:custGeom>
              <a:avLst/>
              <a:gdLst/>
              <a:ahLst/>
              <a:cxnLst/>
              <a:rect l="l" t="t" r="r" b="b"/>
              <a:pathLst>
                <a:path w="4039196">
                  <a:moveTo>
                    <a:pt x="0" y="0"/>
                  </a:moveTo>
                  <a:lnTo>
                    <a:pt x="4039196" y="0"/>
                  </a:lnTo>
                </a:path>
              </a:pathLst>
            </a:custGeom>
            <a:ln w="9525">
              <a:solidFill>
                <a:srgbClr val="000000"/>
              </a:solidFill>
            </a:ln>
          </p:spPr>
          <p:txBody>
            <a:bodyPr wrap="square" lIns="0" tIns="0" rIns="0" bIns="0" rtlCol="0">
              <a:noAutofit/>
            </a:bodyPr>
            <a:lstStyle/>
            <a:p>
              <a:endParaRPr/>
            </a:p>
          </p:txBody>
        </p:sp>
        <p:sp>
          <p:nvSpPr>
            <p:cNvPr id="60" name="object 60"/>
            <p:cNvSpPr/>
            <p:nvPr/>
          </p:nvSpPr>
          <p:spPr>
            <a:xfrm>
              <a:off x="369253" y="1066283"/>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61" name="object 61"/>
            <p:cNvSpPr/>
            <p:nvPr/>
          </p:nvSpPr>
          <p:spPr>
            <a:xfrm>
              <a:off x="366350" y="1258665"/>
              <a:ext cx="0" cy="832650"/>
            </a:xfrm>
            <a:custGeom>
              <a:avLst/>
              <a:gdLst/>
              <a:ahLst/>
              <a:cxnLst/>
              <a:rect l="l" t="t" r="r" b="b"/>
              <a:pathLst>
                <a:path h="832650">
                  <a:moveTo>
                    <a:pt x="0" y="0"/>
                  </a:moveTo>
                  <a:lnTo>
                    <a:pt x="0" y="832650"/>
                  </a:lnTo>
                </a:path>
              </a:pathLst>
            </a:custGeom>
            <a:ln w="12700">
              <a:solidFill>
                <a:srgbClr val="00C0F3"/>
              </a:solidFill>
              <a:prstDash val="dash"/>
            </a:ln>
          </p:spPr>
          <p:txBody>
            <a:bodyPr wrap="square" lIns="0" tIns="0" rIns="0" bIns="0" rtlCol="0">
              <a:noAutofit/>
            </a:bodyPr>
            <a:lstStyle/>
            <a:p>
              <a:endParaRPr/>
            </a:p>
          </p:txBody>
        </p:sp>
        <p:sp>
          <p:nvSpPr>
            <p:cNvPr id="62" name="object 62"/>
            <p:cNvSpPr/>
            <p:nvPr/>
          </p:nvSpPr>
          <p:spPr>
            <a:xfrm>
              <a:off x="366346" y="1194950"/>
              <a:ext cx="1066" cy="37541"/>
            </a:xfrm>
            <a:custGeom>
              <a:avLst/>
              <a:gdLst/>
              <a:ahLst/>
              <a:cxnLst/>
              <a:rect l="l" t="t" r="r" b="b"/>
              <a:pathLst>
                <a:path w="1066" h="37541">
                  <a:moveTo>
                    <a:pt x="1066" y="0"/>
                  </a:moveTo>
                  <a:lnTo>
                    <a:pt x="368" y="5930"/>
                  </a:lnTo>
                  <a:lnTo>
                    <a:pt x="0" y="11976"/>
                  </a:lnTo>
                  <a:lnTo>
                    <a:pt x="0" y="18097"/>
                  </a:lnTo>
                  <a:lnTo>
                    <a:pt x="0" y="37541"/>
                  </a:lnTo>
                </a:path>
              </a:pathLst>
            </a:custGeom>
            <a:ln w="12700">
              <a:solidFill>
                <a:srgbClr val="00C0F3"/>
              </a:solidFill>
            </a:ln>
          </p:spPr>
          <p:txBody>
            <a:bodyPr wrap="square" lIns="0" tIns="0" rIns="0" bIns="0" rtlCol="0">
              <a:noAutofit/>
            </a:bodyPr>
            <a:lstStyle/>
            <a:p>
              <a:endParaRPr/>
            </a:p>
          </p:txBody>
        </p:sp>
        <p:sp>
          <p:nvSpPr>
            <p:cNvPr id="63" name="object 63"/>
            <p:cNvSpPr/>
            <p:nvPr/>
          </p:nvSpPr>
          <p:spPr>
            <a:xfrm>
              <a:off x="371985" y="2165051"/>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64" name="object 64"/>
            <p:cNvSpPr/>
            <p:nvPr/>
          </p:nvSpPr>
          <p:spPr>
            <a:xfrm>
              <a:off x="366346" y="2104410"/>
              <a:ext cx="1066" cy="37541"/>
            </a:xfrm>
            <a:custGeom>
              <a:avLst/>
              <a:gdLst/>
              <a:ahLst/>
              <a:cxnLst/>
              <a:rect l="l" t="t" r="r" b="b"/>
              <a:pathLst>
                <a:path w="1066" h="37541">
                  <a:moveTo>
                    <a:pt x="0" y="0"/>
                  </a:moveTo>
                  <a:lnTo>
                    <a:pt x="0" y="19443"/>
                  </a:lnTo>
                  <a:lnTo>
                    <a:pt x="0" y="25565"/>
                  </a:lnTo>
                  <a:lnTo>
                    <a:pt x="368" y="31597"/>
                  </a:lnTo>
                  <a:lnTo>
                    <a:pt x="1066" y="37541"/>
                  </a:lnTo>
                </a:path>
              </a:pathLst>
            </a:custGeom>
            <a:ln w="12700">
              <a:solidFill>
                <a:srgbClr val="00C0F3"/>
              </a:solidFill>
            </a:ln>
          </p:spPr>
          <p:txBody>
            <a:bodyPr wrap="square" lIns="0" tIns="0" rIns="0" bIns="0" rtlCol="0">
              <a:noAutofit/>
            </a:bodyPr>
            <a:lstStyle/>
            <a:p>
              <a:endParaRPr/>
            </a:p>
          </p:txBody>
        </p:sp>
        <p:sp>
          <p:nvSpPr>
            <p:cNvPr id="65" name="object 65"/>
            <p:cNvSpPr/>
            <p:nvPr/>
          </p:nvSpPr>
          <p:spPr>
            <a:xfrm>
              <a:off x="562993" y="2276247"/>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66" name="object 66"/>
            <p:cNvSpPr/>
            <p:nvPr/>
          </p:nvSpPr>
          <p:spPr>
            <a:xfrm>
              <a:off x="500649" y="2275187"/>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67" name="object 67"/>
            <p:cNvSpPr/>
            <p:nvPr/>
          </p:nvSpPr>
          <p:spPr>
            <a:xfrm>
              <a:off x="4922453" y="2153580"/>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68" name="object 68"/>
            <p:cNvSpPr/>
            <p:nvPr/>
          </p:nvSpPr>
          <p:spPr>
            <a:xfrm>
              <a:off x="4862273" y="2275187"/>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69" name="object 69"/>
            <p:cNvSpPr/>
            <p:nvPr/>
          </p:nvSpPr>
          <p:spPr>
            <a:xfrm>
              <a:off x="5033650" y="1245579"/>
              <a:ext cx="0" cy="832650"/>
            </a:xfrm>
            <a:custGeom>
              <a:avLst/>
              <a:gdLst/>
              <a:ahLst/>
              <a:cxnLst/>
              <a:rect l="l" t="t" r="r" b="b"/>
              <a:pathLst>
                <a:path h="832650">
                  <a:moveTo>
                    <a:pt x="0" y="832650"/>
                  </a:moveTo>
                  <a:lnTo>
                    <a:pt x="0" y="0"/>
                  </a:lnTo>
                </a:path>
              </a:pathLst>
            </a:custGeom>
            <a:ln w="12700">
              <a:solidFill>
                <a:srgbClr val="00C0F3"/>
              </a:solidFill>
              <a:prstDash val="dash"/>
            </a:ln>
          </p:spPr>
          <p:txBody>
            <a:bodyPr wrap="square" lIns="0" tIns="0" rIns="0" bIns="0" rtlCol="0">
              <a:noAutofit/>
            </a:bodyPr>
            <a:lstStyle/>
            <a:p>
              <a:endParaRPr/>
            </a:p>
          </p:txBody>
        </p:sp>
        <p:sp>
          <p:nvSpPr>
            <p:cNvPr id="70" name="object 70"/>
            <p:cNvSpPr/>
            <p:nvPr/>
          </p:nvSpPr>
          <p:spPr>
            <a:xfrm>
              <a:off x="5032580" y="2104410"/>
              <a:ext cx="1066" cy="37541"/>
            </a:xfrm>
            <a:custGeom>
              <a:avLst/>
              <a:gdLst/>
              <a:ahLst/>
              <a:cxnLst/>
              <a:rect l="l" t="t" r="r" b="b"/>
              <a:pathLst>
                <a:path w="1066" h="37541">
                  <a:moveTo>
                    <a:pt x="0" y="37541"/>
                  </a:moveTo>
                  <a:lnTo>
                    <a:pt x="711" y="31597"/>
                  </a:lnTo>
                  <a:lnTo>
                    <a:pt x="1066" y="25565"/>
                  </a:lnTo>
                  <a:lnTo>
                    <a:pt x="1066" y="19443"/>
                  </a:lnTo>
                  <a:lnTo>
                    <a:pt x="1066" y="0"/>
                  </a:lnTo>
                </a:path>
              </a:pathLst>
            </a:custGeom>
            <a:ln w="12700">
              <a:solidFill>
                <a:srgbClr val="00C0F3"/>
              </a:solidFill>
            </a:ln>
          </p:spPr>
          <p:txBody>
            <a:bodyPr wrap="square" lIns="0" tIns="0" rIns="0" bIns="0" rtlCol="0">
              <a:noAutofit/>
            </a:bodyPr>
            <a:lstStyle/>
            <a:p>
              <a:endParaRPr/>
            </a:p>
          </p:txBody>
        </p:sp>
        <p:sp>
          <p:nvSpPr>
            <p:cNvPr id="71" name="object 71"/>
            <p:cNvSpPr/>
            <p:nvPr/>
          </p:nvSpPr>
          <p:spPr>
            <a:xfrm>
              <a:off x="4910984" y="1063551"/>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72" name="object 72"/>
            <p:cNvSpPr/>
            <p:nvPr/>
          </p:nvSpPr>
          <p:spPr>
            <a:xfrm>
              <a:off x="5032580" y="1194950"/>
              <a:ext cx="1066" cy="37541"/>
            </a:xfrm>
            <a:custGeom>
              <a:avLst/>
              <a:gdLst/>
              <a:ahLst/>
              <a:cxnLst/>
              <a:rect l="l" t="t" r="r" b="b"/>
              <a:pathLst>
                <a:path w="1066" h="37541">
                  <a:moveTo>
                    <a:pt x="1066" y="37541"/>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73" name="object 73"/>
            <p:cNvSpPr/>
            <p:nvPr/>
          </p:nvSpPr>
          <p:spPr>
            <a:xfrm>
              <a:off x="550363" y="1060646"/>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74" name="object 74"/>
            <p:cNvSpPr/>
            <p:nvPr/>
          </p:nvSpPr>
          <p:spPr>
            <a:xfrm>
              <a:off x="4862273" y="1060648"/>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75" name="object 75"/>
            <p:cNvSpPr/>
            <p:nvPr/>
          </p:nvSpPr>
          <p:spPr>
            <a:xfrm>
              <a:off x="500649" y="1060648"/>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59" name="object 59"/>
            <p:cNvSpPr/>
            <p:nvPr/>
          </p:nvSpPr>
          <p:spPr>
            <a:xfrm>
              <a:off x="474799" y="6901296"/>
              <a:ext cx="4526203" cy="0"/>
            </a:xfrm>
            <a:custGeom>
              <a:avLst/>
              <a:gdLst/>
              <a:ahLst/>
              <a:cxnLst/>
              <a:rect l="l" t="t" r="r" b="b"/>
              <a:pathLst>
                <a:path w="4526203">
                  <a:moveTo>
                    <a:pt x="0" y="0"/>
                  </a:moveTo>
                  <a:lnTo>
                    <a:pt x="4526203" y="0"/>
                  </a:lnTo>
                </a:path>
              </a:pathLst>
            </a:custGeom>
            <a:ln w="9525">
              <a:solidFill>
                <a:srgbClr val="939597"/>
              </a:solidFill>
            </a:ln>
          </p:spPr>
          <p:txBody>
            <a:bodyPr wrap="square" lIns="0" tIns="0" rIns="0" bIns="0" rtlCol="0">
              <a:noAutofit/>
            </a:bodyPr>
            <a:lstStyle/>
            <a:p>
              <a:endParaRPr/>
            </a:p>
          </p:txBody>
        </p:sp>
        <p:sp>
          <p:nvSpPr>
            <p:cNvPr id="58" name="object 58"/>
            <p:cNvSpPr/>
            <p:nvPr/>
          </p:nvSpPr>
          <p:spPr>
            <a:xfrm>
              <a:off x="474799" y="7176467"/>
              <a:ext cx="4526203" cy="0"/>
            </a:xfrm>
            <a:custGeom>
              <a:avLst/>
              <a:gdLst/>
              <a:ahLst/>
              <a:cxnLst/>
              <a:rect l="l" t="t" r="r" b="b"/>
              <a:pathLst>
                <a:path w="4526203">
                  <a:moveTo>
                    <a:pt x="0" y="0"/>
                  </a:moveTo>
                  <a:lnTo>
                    <a:pt x="4526203" y="0"/>
                  </a:lnTo>
                </a:path>
              </a:pathLst>
            </a:custGeom>
            <a:ln w="9525">
              <a:solidFill>
                <a:srgbClr val="939597"/>
              </a:solidFill>
            </a:ln>
          </p:spPr>
          <p:txBody>
            <a:bodyPr wrap="square" lIns="0" tIns="0" rIns="0" bIns="0" rtlCol="0">
              <a:noAutofit/>
            </a:bodyPr>
            <a:lstStyle/>
            <a:p>
              <a:endParaRPr/>
            </a:p>
          </p:txBody>
        </p:sp>
        <p:sp>
          <p:nvSpPr>
            <p:cNvPr id="57" name="object 57"/>
            <p:cNvSpPr/>
            <p:nvPr/>
          </p:nvSpPr>
          <p:spPr>
            <a:xfrm>
              <a:off x="474799" y="7455867"/>
              <a:ext cx="4526203" cy="0"/>
            </a:xfrm>
            <a:custGeom>
              <a:avLst/>
              <a:gdLst/>
              <a:ahLst/>
              <a:cxnLst/>
              <a:rect l="l" t="t" r="r" b="b"/>
              <a:pathLst>
                <a:path w="4526203">
                  <a:moveTo>
                    <a:pt x="0" y="0"/>
                  </a:moveTo>
                  <a:lnTo>
                    <a:pt x="4526203" y="0"/>
                  </a:lnTo>
                </a:path>
              </a:pathLst>
            </a:custGeom>
            <a:ln w="9525">
              <a:solidFill>
                <a:srgbClr val="939597"/>
              </a:solidFill>
            </a:ln>
          </p:spPr>
          <p:txBody>
            <a:bodyPr wrap="square" lIns="0" tIns="0" rIns="0" bIns="0" rtlCol="0">
              <a:noAutofit/>
            </a:bodyPr>
            <a:lstStyle/>
            <a:p>
              <a:endParaRPr/>
            </a:p>
          </p:txBody>
        </p:sp>
        <p:sp>
          <p:nvSpPr>
            <p:cNvPr id="56" name="object 56"/>
            <p:cNvSpPr/>
            <p:nvPr/>
          </p:nvSpPr>
          <p:spPr>
            <a:xfrm>
              <a:off x="6391700" y="1694060"/>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55" name="object 55"/>
            <p:cNvSpPr/>
            <p:nvPr/>
          </p:nvSpPr>
          <p:spPr>
            <a:xfrm>
              <a:off x="6391700" y="3571038"/>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54" name="object 54"/>
            <p:cNvSpPr/>
            <p:nvPr/>
          </p:nvSpPr>
          <p:spPr>
            <a:xfrm>
              <a:off x="6391700" y="3888538"/>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53" name="object 53"/>
            <p:cNvSpPr/>
            <p:nvPr/>
          </p:nvSpPr>
          <p:spPr>
            <a:xfrm>
              <a:off x="6391700" y="4345738"/>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52" name="object 52"/>
            <p:cNvSpPr/>
            <p:nvPr/>
          </p:nvSpPr>
          <p:spPr>
            <a:xfrm>
              <a:off x="6391700" y="4645663"/>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51" name="object 51"/>
            <p:cNvSpPr/>
            <p:nvPr/>
          </p:nvSpPr>
          <p:spPr>
            <a:xfrm>
              <a:off x="6391700" y="4945589"/>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50" name="object 50"/>
            <p:cNvSpPr/>
            <p:nvPr/>
          </p:nvSpPr>
          <p:spPr>
            <a:xfrm>
              <a:off x="6391700" y="2387617"/>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49" name="object 49"/>
            <p:cNvSpPr/>
            <p:nvPr/>
          </p:nvSpPr>
          <p:spPr>
            <a:xfrm>
              <a:off x="6391700" y="1956531"/>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48" name="object 48"/>
            <p:cNvSpPr/>
            <p:nvPr/>
          </p:nvSpPr>
          <p:spPr>
            <a:xfrm>
              <a:off x="6391700" y="2650088"/>
              <a:ext cx="3891203" cy="0"/>
            </a:xfrm>
            <a:custGeom>
              <a:avLst/>
              <a:gdLst/>
              <a:ahLst/>
              <a:cxnLst/>
              <a:rect l="l" t="t" r="r" b="b"/>
              <a:pathLst>
                <a:path w="3891203">
                  <a:moveTo>
                    <a:pt x="0" y="0"/>
                  </a:moveTo>
                  <a:lnTo>
                    <a:pt x="3891203" y="0"/>
                  </a:lnTo>
                </a:path>
              </a:pathLst>
            </a:custGeom>
            <a:ln w="9525">
              <a:solidFill>
                <a:srgbClr val="939597"/>
              </a:solidFill>
            </a:ln>
          </p:spPr>
          <p:txBody>
            <a:bodyPr wrap="square" lIns="0" tIns="0" rIns="0" bIns="0" rtlCol="0">
              <a:noAutofit/>
            </a:bodyPr>
            <a:lstStyle/>
            <a:p>
              <a:endParaRPr/>
            </a:p>
          </p:txBody>
        </p:sp>
        <p:sp>
          <p:nvSpPr>
            <p:cNvPr id="45" name="object 45"/>
            <p:cNvSpPr txBox="1"/>
            <p:nvPr/>
          </p:nvSpPr>
          <p:spPr>
            <a:xfrm>
              <a:off x="6105079" y="104987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44" name="object 44"/>
            <p:cNvSpPr txBox="1"/>
            <p:nvPr/>
          </p:nvSpPr>
          <p:spPr>
            <a:xfrm>
              <a:off x="6378999" y="1049662"/>
              <a:ext cx="3938346" cy="276859"/>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Escribe la palabra (o versículo) de la Biblia que tengo normalmente en mi corazón y por qué.</a:t>
              </a:r>
            </a:p>
          </p:txBody>
        </p:sp>
        <p:sp>
          <p:nvSpPr>
            <p:cNvPr id="43" name="object 43"/>
            <p:cNvSpPr txBox="1"/>
            <p:nvPr/>
          </p:nvSpPr>
          <p:spPr>
            <a:xfrm>
              <a:off x="437300" y="1181100"/>
              <a:ext cx="4517453" cy="304800"/>
            </a:xfrm>
            <a:prstGeom prst="rect">
              <a:avLst/>
            </a:prstGeom>
          </p:spPr>
          <p:txBody>
            <a:bodyPr wrap="square" lIns="0" tIns="7302" rIns="0" bIns="0" rtlCol="0">
              <a:noAutofit/>
            </a:bodyPr>
            <a:lstStyle/>
            <a:p>
              <a:pPr marL="12700" algn="just"/>
              <a:r>
                <a:rPr lang="es-ES" altLang="ko-KR" sz="1000" dirty="0">
                  <a:latin typeface="+mj-ea"/>
                  <a:ea typeface="+mj-ea"/>
                  <a:cs typeface="Malgun Gothic"/>
                </a:rPr>
                <a:t>Y lo tendrá consigo, y leerá en él todos los días de su vida, para que aprenda a temer a Jehová su Dios, para guardar todas las palabras de esta ley y estos estatutos, para ponerlos por obra; (Dt</a:t>
              </a:r>
              <a:r>
                <a:rPr lang="ko-KR" altLang="es-ES" sz="1000" dirty="0">
                  <a:latin typeface="+mj-ea"/>
                  <a:ea typeface="+mj-ea"/>
                  <a:cs typeface="Malgun Gothic"/>
                </a:rPr>
                <a:t> </a:t>
              </a:r>
              <a:r>
                <a:rPr lang="es-ES" altLang="ko-KR" sz="1000" dirty="0">
                  <a:latin typeface="+mj-ea"/>
                  <a:ea typeface="+mj-ea"/>
                  <a:cs typeface="Malgun Gothic"/>
                </a:rPr>
                <a:t>17:19)</a:t>
              </a:r>
              <a:endParaRPr lang="ko-KR" altLang="es-ES" sz="1000" dirty="0">
                <a:latin typeface="+mj-ea"/>
                <a:ea typeface="+mj-ea"/>
                <a:cs typeface="Malgun Gothic"/>
              </a:endParaRPr>
            </a:p>
          </p:txBody>
        </p:sp>
        <p:sp>
          <p:nvSpPr>
            <p:cNvPr id="42" name="object 42"/>
            <p:cNvSpPr txBox="1"/>
            <p:nvPr/>
          </p:nvSpPr>
          <p:spPr>
            <a:xfrm>
              <a:off x="6378999" y="1489923"/>
              <a:ext cx="1228295" cy="159911"/>
            </a:xfrm>
            <a:prstGeom prst="rect">
              <a:avLst/>
            </a:prstGeom>
          </p:spPr>
          <p:txBody>
            <a:bodyPr wrap="square" lIns="0" tIns="6604" rIns="0" bIns="0" rtlCol="0">
              <a:noAutofit/>
            </a:bodyPr>
            <a:lstStyle/>
            <a:p>
              <a:pPr marL="12700" algn="just">
                <a:lnSpc>
                  <a:spcPts val="1040"/>
                </a:lnSpc>
              </a:pPr>
              <a:r>
                <a:rPr lang="es-ES" sz="900" dirty="0">
                  <a:latin typeface="Malgun Gothic"/>
                  <a:cs typeface="Malgun Gothic"/>
                </a:rPr>
                <a:t>La Palabra de la Biblia</a:t>
              </a:r>
              <a:r>
                <a:rPr sz="900" dirty="0">
                  <a:latin typeface="Malgun Gothic"/>
                  <a:cs typeface="Malgun Gothic"/>
                </a:rPr>
                <a:t> :</a:t>
              </a:r>
            </a:p>
          </p:txBody>
        </p:sp>
        <p:sp>
          <p:nvSpPr>
            <p:cNvPr id="41" name="object 41"/>
            <p:cNvSpPr txBox="1"/>
            <p:nvPr/>
          </p:nvSpPr>
          <p:spPr>
            <a:xfrm>
              <a:off x="437300" y="1714500"/>
              <a:ext cx="4517453" cy="457200"/>
            </a:xfrm>
            <a:prstGeom prst="rect">
              <a:avLst/>
            </a:prstGeom>
          </p:spPr>
          <p:txBody>
            <a:bodyPr wrap="square" lIns="0" tIns="7302" rIns="0" bIns="0" rtlCol="0">
              <a:noAutofit/>
            </a:bodyPr>
            <a:lstStyle/>
            <a:p>
              <a:pPr marL="12700" algn="just"/>
              <a:r>
                <a:rPr sz="1000" dirty="0">
                  <a:latin typeface="Malgun Gothic"/>
                  <a:cs typeface="Malgun Gothic"/>
                </a:rPr>
                <a:t>And it shall be with him, and he shall read it all the days of his life, that he may</a:t>
              </a:r>
              <a:r>
                <a:rPr lang="es-ES" sz="1000" dirty="0">
                  <a:latin typeface="Malgun Gothic"/>
                  <a:cs typeface="Malgun Gothic"/>
                </a:rPr>
                <a:t> </a:t>
              </a:r>
              <a:r>
                <a:rPr sz="1000" dirty="0">
                  <a:latin typeface="Malgun Gothic"/>
                  <a:cs typeface="Malgun Gothic"/>
                </a:rPr>
                <a:t>learn to fear the LORD his God and be careful to observe all the words of this</a:t>
              </a:r>
              <a:r>
                <a:rPr lang="es-ES" sz="1000" dirty="0">
                  <a:latin typeface="Malgun Gothic"/>
                  <a:cs typeface="Malgun Gothic"/>
                </a:rPr>
                <a:t> </a:t>
              </a:r>
              <a:r>
                <a:rPr sz="1000" dirty="0">
                  <a:latin typeface="Malgun Gothic"/>
                  <a:cs typeface="Malgun Gothic"/>
                </a:rPr>
                <a:t>law and these statutes, (Dt 17:19)</a:t>
              </a:r>
            </a:p>
          </p:txBody>
        </p:sp>
        <p:sp>
          <p:nvSpPr>
            <p:cNvPr id="40" name="object 40"/>
            <p:cNvSpPr txBox="1"/>
            <p:nvPr/>
          </p:nvSpPr>
          <p:spPr>
            <a:xfrm>
              <a:off x="6378998" y="2174466"/>
              <a:ext cx="2142702" cy="155943"/>
            </a:xfrm>
            <a:prstGeom prst="rect">
              <a:avLst/>
            </a:prstGeom>
          </p:spPr>
          <p:txBody>
            <a:bodyPr wrap="square" lIns="0" tIns="6604" rIns="0" bIns="0" rtlCol="0">
              <a:noAutofit/>
            </a:bodyPr>
            <a:lstStyle/>
            <a:p>
              <a:pPr marL="12700" algn="just">
                <a:lnSpc>
                  <a:spcPts val="1040"/>
                </a:lnSpc>
              </a:pPr>
              <a:r>
                <a:rPr lang="es-ES" sz="900" dirty="0">
                  <a:latin typeface="Malgun Gothic"/>
                  <a:cs typeface="Malgun Gothic"/>
                </a:rPr>
                <a:t>La razón por guardarla en mi corazón :</a:t>
              </a:r>
              <a:endParaRPr sz="900" dirty="0">
                <a:latin typeface="Malgun Gothic"/>
                <a:cs typeface="Malgun Gothic"/>
              </a:endParaRPr>
            </a:p>
          </p:txBody>
        </p:sp>
        <p:sp>
          <p:nvSpPr>
            <p:cNvPr id="39" name="object 39"/>
            <p:cNvSpPr txBox="1"/>
            <p:nvPr/>
          </p:nvSpPr>
          <p:spPr>
            <a:xfrm>
              <a:off x="534179" y="25085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38" name="object 38"/>
            <p:cNvSpPr txBox="1"/>
            <p:nvPr/>
          </p:nvSpPr>
          <p:spPr>
            <a:xfrm>
              <a:off x="808099" y="2508364"/>
              <a:ext cx="2912160" cy="139700"/>
            </a:xfrm>
            <a:prstGeom prst="rect">
              <a:avLst/>
            </a:prstGeom>
          </p:spPr>
          <p:txBody>
            <a:bodyPr wrap="square" lIns="0" tIns="6635" rIns="0" bIns="0" rtlCol="0">
              <a:noAutofit/>
            </a:bodyPr>
            <a:lstStyle/>
            <a:p>
              <a:pPr marL="12700" algn="just">
                <a:lnSpc>
                  <a:spcPts val="1045"/>
                </a:lnSpc>
              </a:pPr>
              <a:r>
                <a:rPr lang="es-ES" sz="900" dirty="0">
                  <a:latin typeface="Malgun Gothic" pitchFamily="34" charset="-127"/>
                  <a:ea typeface="Malgun Gothic" pitchFamily="34" charset="-127"/>
                  <a:cs typeface="Malgun Gothic"/>
                </a:rPr>
                <a:t>Subraya las palabras o frases clave en la Palabra.</a:t>
              </a:r>
            </a:p>
          </p:txBody>
        </p:sp>
        <p:sp>
          <p:nvSpPr>
            <p:cNvPr id="37" name="object 37"/>
            <p:cNvSpPr txBox="1"/>
            <p:nvPr/>
          </p:nvSpPr>
          <p:spPr>
            <a:xfrm>
              <a:off x="6105079" y="2957678"/>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36" name="object 36"/>
            <p:cNvSpPr txBox="1"/>
            <p:nvPr/>
          </p:nvSpPr>
          <p:spPr>
            <a:xfrm>
              <a:off x="6379000" y="2957464"/>
              <a:ext cx="3938346" cy="276860"/>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¿Qué está ocupando la mayor parte del tiempo en tu vida diaria?, y si es mucho más que el tiempo para leer la Biblia, anote por qué(Mt 6:33).</a:t>
              </a:r>
            </a:p>
          </p:txBody>
        </p:sp>
        <p:sp>
          <p:nvSpPr>
            <p:cNvPr id="35" name="object 35"/>
            <p:cNvSpPr txBox="1"/>
            <p:nvPr/>
          </p:nvSpPr>
          <p:spPr>
            <a:xfrm>
              <a:off x="534179" y="29724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34" name="object 34"/>
            <p:cNvSpPr txBox="1"/>
            <p:nvPr/>
          </p:nvSpPr>
          <p:spPr>
            <a:xfrm>
              <a:off x="808099" y="2972363"/>
              <a:ext cx="4266074" cy="276860"/>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¿Cómo mantienes la Palabra cercana? ¿Y cuáles son los beneficios de la Palabra?</a:t>
              </a:r>
            </a:p>
          </p:txBody>
        </p:sp>
        <p:sp>
          <p:nvSpPr>
            <p:cNvPr id="33" name="object 33"/>
            <p:cNvSpPr txBox="1"/>
            <p:nvPr/>
          </p:nvSpPr>
          <p:spPr>
            <a:xfrm>
              <a:off x="6378999" y="3366844"/>
              <a:ext cx="1990301" cy="139675"/>
            </a:xfrm>
            <a:prstGeom prst="rect">
              <a:avLst/>
            </a:prstGeom>
          </p:spPr>
          <p:txBody>
            <a:bodyPr wrap="square" lIns="0" tIns="6604" rIns="0" bIns="0" rtlCol="0">
              <a:noAutofit/>
            </a:bodyPr>
            <a:lstStyle/>
            <a:p>
              <a:pPr marL="12700">
                <a:lnSpc>
                  <a:spcPts val="1040"/>
                </a:lnSpc>
              </a:pPr>
              <a:r>
                <a:rPr lang="es-ES" sz="900" dirty="0">
                  <a:latin typeface="Malgun Gothic"/>
                  <a:cs typeface="Malgun Gothic"/>
                </a:rPr>
                <a:t>Tiempo de contacto con los medios:</a:t>
              </a:r>
            </a:p>
          </p:txBody>
        </p:sp>
        <p:sp>
          <p:nvSpPr>
            <p:cNvPr id="32" name="object 32"/>
            <p:cNvSpPr txBox="1"/>
            <p:nvPr/>
          </p:nvSpPr>
          <p:spPr>
            <a:xfrm>
              <a:off x="6378999" y="3684370"/>
              <a:ext cx="1609301" cy="135047"/>
            </a:xfrm>
            <a:prstGeom prst="rect">
              <a:avLst/>
            </a:prstGeom>
          </p:spPr>
          <p:txBody>
            <a:bodyPr wrap="square" lIns="0" tIns="6604" rIns="0" bIns="0" rtlCol="0">
              <a:noAutofit/>
            </a:bodyPr>
            <a:lstStyle/>
            <a:p>
              <a:pPr marL="12700">
                <a:lnSpc>
                  <a:spcPts val="1040"/>
                </a:lnSpc>
              </a:pPr>
              <a:r>
                <a:rPr lang="es-ES" sz="900" dirty="0">
                  <a:latin typeface="Malgun Gothic"/>
                  <a:cs typeface="Malgun Gothic"/>
                </a:rPr>
                <a:t>Tiempo de leer la Palabra</a:t>
              </a:r>
              <a:r>
                <a:rPr sz="900" dirty="0">
                  <a:latin typeface="Malgun Gothic"/>
                  <a:cs typeface="Malgun Gothic"/>
                </a:rPr>
                <a:t> :</a:t>
              </a:r>
            </a:p>
          </p:txBody>
        </p:sp>
        <p:sp>
          <p:nvSpPr>
            <p:cNvPr id="29" name="object 29"/>
            <p:cNvSpPr txBox="1"/>
            <p:nvPr/>
          </p:nvSpPr>
          <p:spPr>
            <a:xfrm>
              <a:off x="6378998" y="4141599"/>
              <a:ext cx="3514302" cy="129142"/>
            </a:xfrm>
            <a:prstGeom prst="rect">
              <a:avLst/>
            </a:prstGeom>
          </p:spPr>
          <p:txBody>
            <a:bodyPr wrap="square" lIns="0" tIns="6604" rIns="0" bIns="0" rtlCol="0">
              <a:noAutofit/>
            </a:bodyPr>
            <a:lstStyle/>
            <a:p>
              <a:pPr marL="12700">
                <a:lnSpc>
                  <a:spcPts val="1040"/>
                </a:lnSpc>
              </a:pPr>
              <a:r>
                <a:rPr lang="es-ES" sz="900" dirty="0">
                  <a:latin typeface="Malgun Gothic"/>
                  <a:cs typeface="Malgun Gothic"/>
                </a:rPr>
                <a:t>Escribe el tiempo y el método que debe invertir en la Palabra.</a:t>
              </a:r>
            </a:p>
          </p:txBody>
        </p:sp>
        <p:sp>
          <p:nvSpPr>
            <p:cNvPr id="28" name="object 28"/>
            <p:cNvSpPr txBox="1"/>
            <p:nvPr/>
          </p:nvSpPr>
          <p:spPr>
            <a:xfrm>
              <a:off x="537780" y="43976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27" name="object 27"/>
            <p:cNvSpPr txBox="1"/>
            <p:nvPr/>
          </p:nvSpPr>
          <p:spPr>
            <a:xfrm>
              <a:off x="811699" y="4333240"/>
              <a:ext cx="4271495" cy="276860"/>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Hay varias formas de leer la Biblia, como lectura intensiva, lectura extensiva y lectura completa. Entre ellos, anota las ventajas y desventajas de la lectura intensa y extensa. Y busca la manera de leer la Biblia que sea adecuada para ti.</a:t>
              </a:r>
            </a:p>
          </p:txBody>
        </p:sp>
        <p:sp>
          <p:nvSpPr>
            <p:cNvPr id="26" name="object 26"/>
            <p:cNvSpPr txBox="1"/>
            <p:nvPr/>
          </p:nvSpPr>
          <p:spPr>
            <a:xfrm>
              <a:off x="6105079" y="5243678"/>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25" name="object 25"/>
            <p:cNvSpPr txBox="1"/>
            <p:nvPr/>
          </p:nvSpPr>
          <p:spPr>
            <a:xfrm>
              <a:off x="6378999" y="5243463"/>
              <a:ext cx="3938346" cy="368300"/>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Haz un plan específico para leer la Biblia más de una vez este año           (① leer desde el principio, ② leer cronológicamente, ③ leer desde el Nuevo Testamento, etc.).</a:t>
              </a:r>
            </a:p>
          </p:txBody>
        </p:sp>
        <p:sp>
          <p:nvSpPr>
            <p:cNvPr id="24" name="object 24"/>
            <p:cNvSpPr txBox="1"/>
            <p:nvPr/>
          </p:nvSpPr>
          <p:spPr>
            <a:xfrm>
              <a:off x="470998" y="6643972"/>
              <a:ext cx="2335697" cy="152385"/>
            </a:xfrm>
            <a:prstGeom prst="rect">
              <a:avLst/>
            </a:prstGeom>
          </p:spPr>
          <p:txBody>
            <a:bodyPr wrap="square" lIns="0" tIns="7239" rIns="0" bIns="0" rtlCol="0">
              <a:noAutofit/>
            </a:bodyPr>
            <a:lstStyle/>
            <a:p>
              <a:pPr marL="12700">
                <a:lnSpc>
                  <a:spcPts val="1140"/>
                </a:lnSpc>
              </a:pPr>
              <a:r>
                <a:rPr lang="es-ES" sz="1000" dirty="0">
                  <a:latin typeface="Malgun Gothic"/>
                  <a:cs typeface="Malgun Gothic"/>
                </a:rPr>
                <a:t>Te conviene leer la Biblia de la manera:</a:t>
              </a:r>
              <a:endParaRPr sz="1000" dirty="0">
                <a:latin typeface="Malgun Gothic"/>
                <a:cs typeface="Malgun Gothic"/>
              </a:endParaRPr>
            </a:p>
          </p:txBody>
        </p:sp>
        <p:sp>
          <p:nvSpPr>
            <p:cNvPr id="23" name="object 23"/>
            <p:cNvSpPr txBox="1"/>
            <p:nvPr/>
          </p:nvSpPr>
          <p:spPr>
            <a:xfrm>
              <a:off x="174344"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14</a:t>
              </a:r>
              <a:endParaRPr sz="1000">
                <a:latin typeface="Times New Roman"/>
                <a:cs typeface="Times New Roman"/>
              </a:endParaRPr>
            </a:p>
          </p:txBody>
        </p:sp>
        <p:sp>
          <p:nvSpPr>
            <p:cNvPr id="22" name="object 22"/>
            <p:cNvSpPr txBox="1"/>
            <p:nvPr/>
          </p:nvSpPr>
          <p:spPr>
            <a:xfrm>
              <a:off x="10533099"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15</a:t>
              </a:r>
              <a:endParaRPr sz="1000">
                <a:latin typeface="Times New Roman"/>
                <a:cs typeface="Times New Roman"/>
              </a:endParaRPr>
            </a:p>
          </p:txBody>
        </p:sp>
        <p:sp>
          <p:nvSpPr>
            <p:cNvPr id="21" name="object 21"/>
            <p:cNvSpPr txBox="1"/>
            <p:nvPr/>
          </p:nvSpPr>
          <p:spPr>
            <a:xfrm>
              <a:off x="497459" y="4796158"/>
              <a:ext cx="546531" cy="834137"/>
            </a:xfrm>
            <a:prstGeom prst="rect">
              <a:avLst/>
            </a:prstGeom>
          </p:spPr>
          <p:txBody>
            <a:bodyPr wrap="square" lIns="0" tIns="3693" rIns="0" bIns="0" rtlCol="0">
              <a:noAutofit/>
            </a:bodyPr>
            <a:lstStyle/>
            <a:p>
              <a:pPr>
                <a:lnSpc>
                  <a:spcPts val="750"/>
                </a:lnSpc>
              </a:pPr>
              <a:endParaRPr sz="750" dirty="0"/>
            </a:p>
          </p:txBody>
        </p:sp>
        <p:sp>
          <p:nvSpPr>
            <p:cNvPr id="20" name="object 20"/>
            <p:cNvSpPr txBox="1"/>
            <p:nvPr/>
          </p:nvSpPr>
          <p:spPr>
            <a:xfrm>
              <a:off x="1043990" y="4796158"/>
              <a:ext cx="4034447" cy="417068"/>
            </a:xfrm>
            <a:prstGeom prst="rect">
              <a:avLst/>
            </a:prstGeom>
          </p:spPr>
          <p:txBody>
            <a:bodyPr wrap="square" lIns="0" tIns="4697" rIns="0" bIns="0" rtlCol="0">
              <a:noAutofit/>
            </a:bodyPr>
            <a:lstStyle/>
            <a:p>
              <a:pPr>
                <a:lnSpc>
                  <a:spcPts val="500"/>
                </a:lnSpc>
              </a:pPr>
              <a:endParaRPr sz="500" dirty="0"/>
            </a:p>
            <a:p>
              <a:pPr marL="54009">
                <a:lnSpc>
                  <a:spcPct val="143312"/>
                </a:lnSpc>
              </a:pPr>
              <a:r>
                <a:rPr lang="es-ES" sz="900" dirty="0">
                  <a:latin typeface="Malgun Gothic"/>
                  <a:cs typeface="Malgun Gothic"/>
                </a:rPr>
                <a:t>Ventajas</a:t>
              </a:r>
              <a:endParaRPr sz="900" dirty="0">
                <a:latin typeface="Malgun Gothic"/>
                <a:cs typeface="Malgun Gothic"/>
              </a:endParaRPr>
            </a:p>
          </p:txBody>
        </p:sp>
        <p:sp>
          <p:nvSpPr>
            <p:cNvPr id="19" name="object 19"/>
            <p:cNvSpPr txBox="1"/>
            <p:nvPr/>
          </p:nvSpPr>
          <p:spPr>
            <a:xfrm>
              <a:off x="1043990" y="5213226"/>
              <a:ext cx="4034447" cy="417069"/>
            </a:xfrm>
            <a:prstGeom prst="rect">
              <a:avLst/>
            </a:prstGeom>
          </p:spPr>
          <p:txBody>
            <a:bodyPr wrap="square" lIns="0" tIns="4709" rIns="0" bIns="0" rtlCol="0">
              <a:noAutofit/>
            </a:bodyPr>
            <a:lstStyle/>
            <a:p>
              <a:pPr>
                <a:lnSpc>
                  <a:spcPts val="500"/>
                </a:lnSpc>
              </a:pPr>
              <a:endParaRPr sz="500" dirty="0"/>
            </a:p>
            <a:p>
              <a:pPr marL="54009">
                <a:lnSpc>
                  <a:spcPct val="143312"/>
                </a:lnSpc>
              </a:pPr>
              <a:r>
                <a:rPr lang="es-ES" sz="900" dirty="0">
                  <a:latin typeface="Malgun Gothic"/>
                  <a:cs typeface="Malgun Gothic"/>
                </a:rPr>
                <a:t>Desventajas</a:t>
              </a:r>
              <a:endParaRPr sz="900" dirty="0">
                <a:latin typeface="Malgun Gothic"/>
                <a:cs typeface="Malgun Gothic"/>
              </a:endParaRPr>
            </a:p>
          </p:txBody>
        </p:sp>
        <p:sp>
          <p:nvSpPr>
            <p:cNvPr id="18" name="object 18"/>
            <p:cNvSpPr txBox="1"/>
            <p:nvPr/>
          </p:nvSpPr>
          <p:spPr>
            <a:xfrm>
              <a:off x="497459" y="5630296"/>
              <a:ext cx="546531" cy="834137"/>
            </a:xfrm>
            <a:prstGeom prst="rect">
              <a:avLst/>
            </a:prstGeom>
          </p:spPr>
          <p:txBody>
            <a:bodyPr wrap="square" lIns="0" tIns="6344" rIns="0" bIns="0" rtlCol="0">
              <a:noAutofit/>
            </a:bodyPr>
            <a:lstStyle/>
            <a:p>
              <a:pPr>
                <a:lnSpc>
                  <a:spcPts val="800"/>
                </a:lnSpc>
              </a:pPr>
              <a:endParaRPr lang="es-ES" sz="800" dirty="0"/>
            </a:p>
          </p:txBody>
        </p:sp>
        <p:sp>
          <p:nvSpPr>
            <p:cNvPr id="17" name="object 17"/>
            <p:cNvSpPr txBox="1"/>
            <p:nvPr/>
          </p:nvSpPr>
          <p:spPr>
            <a:xfrm>
              <a:off x="1043990" y="5630296"/>
              <a:ext cx="4034447" cy="417068"/>
            </a:xfrm>
            <a:prstGeom prst="rect">
              <a:avLst/>
            </a:prstGeom>
          </p:spPr>
          <p:txBody>
            <a:bodyPr wrap="square" lIns="0" tIns="4697" rIns="0" bIns="0" rtlCol="0">
              <a:noAutofit/>
            </a:bodyPr>
            <a:lstStyle/>
            <a:p>
              <a:pPr>
                <a:lnSpc>
                  <a:spcPts val="500"/>
                </a:lnSpc>
              </a:pPr>
              <a:endParaRPr sz="500" dirty="0"/>
            </a:p>
            <a:p>
              <a:pPr marL="54009">
                <a:lnSpc>
                  <a:spcPct val="143312"/>
                </a:lnSpc>
              </a:pPr>
              <a:r>
                <a:rPr lang="es-ES" sz="900" dirty="0">
                  <a:latin typeface="Malgun Gothic"/>
                  <a:cs typeface="Malgun Gothic"/>
                </a:rPr>
                <a:t>Ventajas</a:t>
              </a:r>
              <a:endParaRPr sz="900" dirty="0">
                <a:latin typeface="Malgun Gothic"/>
                <a:cs typeface="Malgun Gothic"/>
              </a:endParaRPr>
            </a:p>
          </p:txBody>
        </p:sp>
        <p:sp>
          <p:nvSpPr>
            <p:cNvPr id="16" name="object 16"/>
            <p:cNvSpPr txBox="1"/>
            <p:nvPr/>
          </p:nvSpPr>
          <p:spPr>
            <a:xfrm>
              <a:off x="1043990" y="6047364"/>
              <a:ext cx="4034447" cy="417069"/>
            </a:xfrm>
            <a:prstGeom prst="rect">
              <a:avLst/>
            </a:prstGeom>
          </p:spPr>
          <p:txBody>
            <a:bodyPr wrap="square" lIns="0" tIns="4709" rIns="0" bIns="0" rtlCol="0">
              <a:noAutofit/>
            </a:bodyPr>
            <a:lstStyle/>
            <a:p>
              <a:pPr>
                <a:lnSpc>
                  <a:spcPts val="500"/>
                </a:lnSpc>
              </a:pPr>
              <a:endParaRPr sz="500" dirty="0"/>
            </a:p>
            <a:p>
              <a:pPr marL="54009">
                <a:lnSpc>
                  <a:spcPct val="143312"/>
                </a:lnSpc>
              </a:pPr>
              <a:r>
                <a:rPr lang="es-ES" sz="900" dirty="0">
                  <a:latin typeface="Malgun Gothic"/>
                  <a:cs typeface="Malgun Gothic"/>
                </a:rPr>
                <a:t>Desventajas</a:t>
              </a:r>
              <a:endParaRPr sz="900" dirty="0">
                <a:latin typeface="Malgun Gothic"/>
                <a:cs typeface="Malgun Gothic"/>
              </a:endParaRPr>
            </a:p>
          </p:txBody>
        </p:sp>
        <p:sp>
          <p:nvSpPr>
            <p:cNvPr id="15" name="object 15"/>
            <p:cNvSpPr txBox="1"/>
            <p:nvPr/>
          </p:nvSpPr>
          <p:spPr>
            <a:xfrm>
              <a:off x="550363" y="920946"/>
              <a:ext cx="4286643"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6391700" y="1554360"/>
              <a:ext cx="3891203"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6391700" y="1816831"/>
              <a:ext cx="3891203"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562993" y="2136547"/>
              <a:ext cx="4286643"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6391700" y="2247917"/>
              <a:ext cx="3891203"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6391700" y="2510388"/>
              <a:ext cx="3891203"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6391700" y="3431338"/>
              <a:ext cx="3891203" cy="152400"/>
            </a:xfrm>
            <a:prstGeom prst="rect">
              <a:avLst/>
            </a:prstGeom>
          </p:spPr>
          <p:txBody>
            <a:bodyPr wrap="square" lIns="0" tIns="0" rIns="0" bIns="0" rtlCol="0">
              <a:noAutofit/>
            </a:bodyPr>
            <a:lstStyle/>
            <a:p>
              <a:pPr marL="25400">
                <a:lnSpc>
                  <a:spcPts val="1000"/>
                </a:lnSpc>
              </a:pPr>
              <a:endParaRPr sz="1000" dirty="0"/>
            </a:p>
          </p:txBody>
        </p:sp>
        <p:sp>
          <p:nvSpPr>
            <p:cNvPr id="8" name="object 8"/>
            <p:cNvSpPr txBox="1"/>
            <p:nvPr/>
          </p:nvSpPr>
          <p:spPr>
            <a:xfrm>
              <a:off x="6391700" y="3748838"/>
              <a:ext cx="3891203"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391700" y="4206038"/>
              <a:ext cx="3891203"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6391700" y="4505963"/>
              <a:ext cx="3891203"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391700" y="4805889"/>
              <a:ext cx="3891203"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474799" y="6761596"/>
              <a:ext cx="4526203"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74799" y="7036767"/>
              <a:ext cx="452620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74799" y="7316167"/>
              <a:ext cx="4526203" cy="152400"/>
            </a:xfrm>
            <a:prstGeom prst="rect">
              <a:avLst/>
            </a:prstGeom>
          </p:spPr>
          <p:txBody>
            <a:bodyPr wrap="square" lIns="0" tIns="0" rIns="0" bIns="0" rtlCol="0">
              <a:noAutofit/>
            </a:bodyPr>
            <a:lstStyle/>
            <a:p>
              <a:pPr marL="25400">
                <a:lnSpc>
                  <a:spcPts val="1000"/>
                </a:lnSpc>
              </a:pPr>
              <a:endParaRPr sz="1000"/>
            </a:p>
          </p:txBody>
        </p:sp>
        <p:sp>
          <p:nvSpPr>
            <p:cNvPr id="122" name="object 11">
              <a:extLst>
                <a:ext uri="{FF2B5EF4-FFF2-40B4-BE49-F238E27FC236}">
                  <a16:creationId xmlns:a16="http://schemas.microsoft.com/office/drawing/2014/main" id="{00E1BBA6-A760-4091-A370-1F7C8024A99E}"/>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123" name="object 11">
              <a:extLst>
                <a:ext uri="{FF2B5EF4-FFF2-40B4-BE49-F238E27FC236}">
                  <a16:creationId xmlns:a16="http://schemas.microsoft.com/office/drawing/2014/main" id="{42261295-ACDD-4BA5-A61C-01CF3A21C54E}"/>
                </a:ext>
              </a:extLst>
            </p:cNvPr>
            <p:cNvSpPr txBox="1"/>
            <p:nvPr/>
          </p:nvSpPr>
          <p:spPr>
            <a:xfrm>
              <a:off x="515686" y="364490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sp>
          <p:nvSpPr>
            <p:cNvPr id="30" name="TextBox 29">
              <a:extLst>
                <a:ext uri="{FF2B5EF4-FFF2-40B4-BE49-F238E27FC236}">
                  <a16:creationId xmlns:a16="http://schemas.microsoft.com/office/drawing/2014/main" id="{133FB794-7606-4E6A-BF15-938809F40454}"/>
                </a:ext>
              </a:extLst>
            </p:cNvPr>
            <p:cNvSpPr txBox="1"/>
            <p:nvPr/>
          </p:nvSpPr>
          <p:spPr>
            <a:xfrm>
              <a:off x="492695" y="4991100"/>
              <a:ext cx="551287" cy="394660"/>
            </a:xfrm>
            <a:prstGeom prst="rect">
              <a:avLst/>
            </a:prstGeom>
            <a:noFill/>
          </p:spPr>
          <p:txBody>
            <a:bodyPr wrap="square" rtlCol="0">
              <a:spAutoFit/>
            </a:bodyPr>
            <a:lstStyle/>
            <a:p>
              <a:pPr algn="ctr">
                <a:lnSpc>
                  <a:spcPct val="150000"/>
                </a:lnSpc>
              </a:pPr>
              <a:r>
                <a:rPr lang="es-ES" sz="700" dirty="0">
                  <a:solidFill>
                    <a:srgbClr val="FFFFFF"/>
                  </a:solidFill>
                  <a:latin typeface="Malgun Gothic"/>
                  <a:cs typeface="Malgun Gothic"/>
                </a:rPr>
                <a:t>Lectura intensiva</a:t>
              </a:r>
              <a:endParaRPr lang="es-ES" sz="700" dirty="0">
                <a:latin typeface="Malgun Gothic"/>
                <a:cs typeface="Malgun Gothic"/>
              </a:endParaRPr>
            </a:p>
          </p:txBody>
        </p:sp>
        <p:sp>
          <p:nvSpPr>
            <p:cNvPr id="31" name="TextBox 30">
              <a:extLst>
                <a:ext uri="{FF2B5EF4-FFF2-40B4-BE49-F238E27FC236}">
                  <a16:creationId xmlns:a16="http://schemas.microsoft.com/office/drawing/2014/main" id="{BC5B04AA-BE07-4228-8E4C-A5EE8D3F22D2}"/>
                </a:ext>
              </a:extLst>
            </p:cNvPr>
            <p:cNvSpPr txBox="1"/>
            <p:nvPr/>
          </p:nvSpPr>
          <p:spPr>
            <a:xfrm>
              <a:off x="483936" y="5829300"/>
              <a:ext cx="564807" cy="394660"/>
            </a:xfrm>
            <a:prstGeom prst="rect">
              <a:avLst/>
            </a:prstGeom>
            <a:noFill/>
          </p:spPr>
          <p:txBody>
            <a:bodyPr wrap="square" rtlCol="0">
              <a:spAutoFit/>
            </a:bodyPr>
            <a:lstStyle/>
            <a:p>
              <a:pPr algn="ctr">
                <a:lnSpc>
                  <a:spcPct val="150000"/>
                </a:lnSpc>
              </a:pPr>
              <a:r>
                <a:rPr lang="es-ES" sz="700" dirty="0">
                  <a:solidFill>
                    <a:srgbClr val="FFFFFF"/>
                  </a:solidFill>
                  <a:latin typeface="Malgun Gothic"/>
                  <a:cs typeface="Malgun Gothic"/>
                </a:rPr>
                <a:t>Lectura</a:t>
              </a:r>
              <a:r>
                <a:rPr lang="es-ES" altLang="ko-KR" sz="700" dirty="0">
                  <a:solidFill>
                    <a:srgbClr val="FFFFFF"/>
                  </a:solidFill>
                  <a:latin typeface="Malgun Gothic"/>
                  <a:cs typeface="Malgun Gothic"/>
                </a:rPr>
                <a:t> extensiva</a:t>
              </a:r>
              <a:endParaRPr lang="es-ES" sz="700" dirty="0">
                <a:latin typeface="Malgun Gothic"/>
                <a:cs typeface="Malgun Gothic"/>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그룹 214">
            <a:extLst>
              <a:ext uri="{FF2B5EF4-FFF2-40B4-BE49-F238E27FC236}">
                <a16:creationId xmlns:a16="http://schemas.microsoft.com/office/drawing/2014/main" id="{35F4B470-BF29-45CD-8648-B4DB6FC4FB6D}"/>
              </a:ext>
            </a:extLst>
          </p:cNvPr>
          <p:cNvGrpSpPr/>
          <p:nvPr/>
        </p:nvGrpSpPr>
        <p:grpSpPr>
          <a:xfrm>
            <a:off x="0" y="-12"/>
            <a:ext cx="10943996" cy="7992008"/>
            <a:chOff x="0" y="-12"/>
            <a:chExt cx="10943996" cy="7992008"/>
          </a:xfrm>
        </p:grpSpPr>
        <p:sp>
          <p:nvSpPr>
            <p:cNvPr id="211" name="object 211"/>
            <p:cNvSpPr/>
            <p:nvPr/>
          </p:nvSpPr>
          <p:spPr>
            <a:xfrm>
              <a:off x="5616003"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151" name="object 151"/>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52" name="object 152"/>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53" name="object 153"/>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54" name="object 154"/>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5" name="object 155"/>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6" name="object 156"/>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7" name="object 157"/>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8" name="object 158"/>
            <p:cNvSpPr/>
            <p:nvPr/>
          </p:nvSpPr>
          <p:spPr>
            <a:xfrm>
              <a:off x="5328005" y="-12"/>
              <a:ext cx="287997" cy="7992008"/>
            </a:xfrm>
            <a:custGeom>
              <a:avLst/>
              <a:gdLst/>
              <a:ahLst/>
              <a:cxnLst/>
              <a:rect l="l" t="t" r="r" b="b"/>
              <a:pathLst>
                <a:path w="287997" h="7992008">
                  <a:moveTo>
                    <a:pt x="287997" y="12"/>
                  </a:moveTo>
                  <a:lnTo>
                    <a:pt x="0" y="12"/>
                  </a:lnTo>
                  <a:lnTo>
                    <a:pt x="0" y="7992008"/>
                  </a:lnTo>
                  <a:lnTo>
                    <a:pt x="287997" y="7992008"/>
                  </a:lnTo>
                  <a:lnTo>
                    <a:pt x="287997" y="12"/>
                  </a:lnTo>
                  <a:close/>
                </a:path>
              </a:pathLst>
            </a:custGeom>
            <a:solidFill>
              <a:srgbClr val="8DD7F7"/>
            </a:solidFill>
          </p:spPr>
          <p:txBody>
            <a:bodyPr wrap="square" lIns="0" tIns="0" rIns="0" bIns="0" rtlCol="0">
              <a:noAutofit/>
            </a:bodyPr>
            <a:lstStyle/>
            <a:p>
              <a:endParaRPr/>
            </a:p>
          </p:txBody>
        </p:sp>
        <p:sp>
          <p:nvSpPr>
            <p:cNvPr id="159" name="object 159"/>
            <p:cNvSpPr/>
            <p:nvPr/>
          </p:nvSpPr>
          <p:spPr>
            <a:xfrm>
              <a:off x="546406" y="38820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60" name="object 160"/>
            <p:cNvSpPr/>
            <p:nvPr/>
          </p:nvSpPr>
          <p:spPr>
            <a:xfrm>
              <a:off x="546406" y="38820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61" name="object 161"/>
            <p:cNvSpPr/>
            <p:nvPr/>
          </p:nvSpPr>
          <p:spPr>
            <a:xfrm>
              <a:off x="2761900" y="3882035"/>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62" name="object 162"/>
            <p:cNvSpPr/>
            <p:nvPr/>
          </p:nvSpPr>
          <p:spPr>
            <a:xfrm>
              <a:off x="2761900" y="3882035"/>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63" name="object 163"/>
            <p:cNvSpPr/>
            <p:nvPr/>
          </p:nvSpPr>
          <p:spPr>
            <a:xfrm>
              <a:off x="748899" y="42642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4" name="object 164"/>
            <p:cNvSpPr/>
            <p:nvPr/>
          </p:nvSpPr>
          <p:spPr>
            <a:xfrm>
              <a:off x="748899" y="45214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5" name="object 165"/>
            <p:cNvSpPr/>
            <p:nvPr/>
          </p:nvSpPr>
          <p:spPr>
            <a:xfrm>
              <a:off x="2964394" y="42642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6" name="object 166"/>
            <p:cNvSpPr/>
            <p:nvPr/>
          </p:nvSpPr>
          <p:spPr>
            <a:xfrm>
              <a:off x="2964394" y="45214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7" name="object 167"/>
            <p:cNvSpPr/>
            <p:nvPr/>
          </p:nvSpPr>
          <p:spPr>
            <a:xfrm>
              <a:off x="748899" y="47895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8" name="object 168"/>
            <p:cNvSpPr/>
            <p:nvPr/>
          </p:nvSpPr>
          <p:spPr>
            <a:xfrm>
              <a:off x="2964394" y="47895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9" name="object 169"/>
            <p:cNvSpPr/>
            <p:nvPr/>
          </p:nvSpPr>
          <p:spPr>
            <a:xfrm>
              <a:off x="748899" y="50466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70" name="object 170"/>
            <p:cNvSpPr/>
            <p:nvPr/>
          </p:nvSpPr>
          <p:spPr>
            <a:xfrm>
              <a:off x="2964394" y="50466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71" name="object 171"/>
            <p:cNvSpPr/>
            <p:nvPr/>
          </p:nvSpPr>
          <p:spPr>
            <a:xfrm>
              <a:off x="307803" y="36575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72" name="object 172"/>
            <p:cNvSpPr/>
            <p:nvPr/>
          </p:nvSpPr>
          <p:spPr>
            <a:xfrm>
              <a:off x="349954" y="36997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73" name="object 173"/>
            <p:cNvSpPr/>
            <p:nvPr/>
          </p:nvSpPr>
          <p:spPr>
            <a:xfrm>
              <a:off x="389705" y="37394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74" name="object 174"/>
            <p:cNvSpPr/>
            <p:nvPr/>
          </p:nvSpPr>
          <p:spPr>
            <a:xfrm>
              <a:off x="546406" y="590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75" name="object 175"/>
            <p:cNvSpPr/>
            <p:nvPr/>
          </p:nvSpPr>
          <p:spPr>
            <a:xfrm>
              <a:off x="546406" y="590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76" name="object 176"/>
            <p:cNvSpPr/>
            <p:nvPr/>
          </p:nvSpPr>
          <p:spPr>
            <a:xfrm>
              <a:off x="2761900" y="5906536"/>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77" name="object 177"/>
            <p:cNvSpPr/>
            <p:nvPr/>
          </p:nvSpPr>
          <p:spPr>
            <a:xfrm>
              <a:off x="2761900" y="5906536"/>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78" name="object 178"/>
            <p:cNvSpPr/>
            <p:nvPr/>
          </p:nvSpPr>
          <p:spPr>
            <a:xfrm>
              <a:off x="748899" y="628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79" name="object 179"/>
            <p:cNvSpPr/>
            <p:nvPr/>
          </p:nvSpPr>
          <p:spPr>
            <a:xfrm>
              <a:off x="748899" y="654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0" name="object 180"/>
            <p:cNvSpPr/>
            <p:nvPr/>
          </p:nvSpPr>
          <p:spPr>
            <a:xfrm>
              <a:off x="2964394" y="628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1" name="object 181"/>
            <p:cNvSpPr/>
            <p:nvPr/>
          </p:nvSpPr>
          <p:spPr>
            <a:xfrm>
              <a:off x="2964394" y="654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2" name="object 182"/>
            <p:cNvSpPr/>
            <p:nvPr/>
          </p:nvSpPr>
          <p:spPr>
            <a:xfrm>
              <a:off x="748899" y="681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3" name="object 183"/>
            <p:cNvSpPr/>
            <p:nvPr/>
          </p:nvSpPr>
          <p:spPr>
            <a:xfrm>
              <a:off x="2964394" y="681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4" name="object 184"/>
            <p:cNvSpPr/>
            <p:nvPr/>
          </p:nvSpPr>
          <p:spPr>
            <a:xfrm>
              <a:off x="748899" y="707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5" name="object 185"/>
            <p:cNvSpPr/>
            <p:nvPr/>
          </p:nvSpPr>
          <p:spPr>
            <a:xfrm>
              <a:off x="2964394" y="707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6" name="object 186"/>
            <p:cNvSpPr/>
            <p:nvPr/>
          </p:nvSpPr>
          <p:spPr>
            <a:xfrm>
              <a:off x="307803" y="5682065"/>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87" name="object 187"/>
            <p:cNvSpPr/>
            <p:nvPr/>
          </p:nvSpPr>
          <p:spPr>
            <a:xfrm>
              <a:off x="349954" y="57242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88" name="object 188"/>
            <p:cNvSpPr/>
            <p:nvPr/>
          </p:nvSpPr>
          <p:spPr>
            <a:xfrm>
              <a:off x="389705" y="5763975"/>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89" name="object 189"/>
            <p:cNvSpPr/>
            <p:nvPr/>
          </p:nvSpPr>
          <p:spPr>
            <a:xfrm>
              <a:off x="465449" y="5955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90" name="object 190"/>
            <p:cNvSpPr/>
            <p:nvPr/>
          </p:nvSpPr>
          <p:spPr>
            <a:xfrm>
              <a:off x="828631" y="6670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91" name="object 191"/>
            <p:cNvSpPr/>
            <p:nvPr/>
          </p:nvSpPr>
          <p:spPr>
            <a:xfrm>
              <a:off x="1132695" y="6362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7" y="103950"/>
                  </a:lnTo>
                  <a:lnTo>
                    <a:pt x="8127" y="352489"/>
                  </a:lnTo>
                  <a:lnTo>
                    <a:pt x="11391" y="397968"/>
                  </a:lnTo>
                </a:path>
              </a:pathLst>
            </a:custGeom>
            <a:ln w="12699">
              <a:solidFill>
                <a:srgbClr val="939597"/>
              </a:solidFill>
            </a:ln>
          </p:spPr>
          <p:txBody>
            <a:bodyPr wrap="square" lIns="0" tIns="0" rIns="0" bIns="0" rtlCol="0">
              <a:noAutofit/>
            </a:bodyPr>
            <a:lstStyle/>
            <a:p>
              <a:endParaRPr/>
            </a:p>
          </p:txBody>
        </p:sp>
        <p:sp>
          <p:nvSpPr>
            <p:cNvPr id="192" name="object 192"/>
            <p:cNvSpPr/>
            <p:nvPr/>
          </p:nvSpPr>
          <p:spPr>
            <a:xfrm>
              <a:off x="1138384" y="6461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193" name="object 193"/>
            <p:cNvSpPr/>
            <p:nvPr/>
          </p:nvSpPr>
          <p:spPr>
            <a:xfrm>
              <a:off x="484982" y="626198"/>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94" name="object 194"/>
            <p:cNvSpPr/>
            <p:nvPr/>
          </p:nvSpPr>
          <p:spPr>
            <a:xfrm>
              <a:off x="494748" y="10341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95" name="object 195"/>
            <p:cNvSpPr/>
            <p:nvPr/>
          </p:nvSpPr>
          <p:spPr>
            <a:xfrm>
              <a:off x="546406" y="1871863"/>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96" name="object 196"/>
            <p:cNvSpPr/>
            <p:nvPr/>
          </p:nvSpPr>
          <p:spPr>
            <a:xfrm>
              <a:off x="546406" y="1871863"/>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97" name="object 197"/>
            <p:cNvSpPr/>
            <p:nvPr/>
          </p:nvSpPr>
          <p:spPr>
            <a:xfrm>
              <a:off x="2761900" y="1871863"/>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98" name="object 198"/>
            <p:cNvSpPr/>
            <p:nvPr/>
          </p:nvSpPr>
          <p:spPr>
            <a:xfrm>
              <a:off x="2761900" y="1871863"/>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99" name="object 199"/>
            <p:cNvSpPr/>
            <p:nvPr/>
          </p:nvSpPr>
          <p:spPr>
            <a:xfrm>
              <a:off x="748899" y="2254096"/>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0" name="object 200"/>
            <p:cNvSpPr/>
            <p:nvPr/>
          </p:nvSpPr>
          <p:spPr>
            <a:xfrm>
              <a:off x="748899" y="25112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1" name="object 201"/>
            <p:cNvSpPr/>
            <p:nvPr/>
          </p:nvSpPr>
          <p:spPr>
            <a:xfrm>
              <a:off x="2964394" y="2254096"/>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2" name="object 202"/>
            <p:cNvSpPr/>
            <p:nvPr/>
          </p:nvSpPr>
          <p:spPr>
            <a:xfrm>
              <a:off x="2964394" y="25112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3" name="object 203"/>
            <p:cNvSpPr/>
            <p:nvPr/>
          </p:nvSpPr>
          <p:spPr>
            <a:xfrm>
              <a:off x="748899" y="27793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4" name="object 204"/>
            <p:cNvSpPr/>
            <p:nvPr/>
          </p:nvSpPr>
          <p:spPr>
            <a:xfrm>
              <a:off x="2964394" y="27793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5" name="object 205"/>
            <p:cNvSpPr/>
            <p:nvPr/>
          </p:nvSpPr>
          <p:spPr>
            <a:xfrm>
              <a:off x="748899" y="303652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6" name="object 206"/>
            <p:cNvSpPr/>
            <p:nvPr/>
          </p:nvSpPr>
          <p:spPr>
            <a:xfrm>
              <a:off x="2964394" y="303652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7" name="object 207"/>
            <p:cNvSpPr/>
            <p:nvPr/>
          </p:nvSpPr>
          <p:spPr>
            <a:xfrm>
              <a:off x="307803" y="1647391"/>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208" name="object 208"/>
            <p:cNvSpPr/>
            <p:nvPr/>
          </p:nvSpPr>
          <p:spPr>
            <a:xfrm>
              <a:off x="349954" y="1689549"/>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209" name="object 209"/>
            <p:cNvSpPr/>
            <p:nvPr/>
          </p:nvSpPr>
          <p:spPr>
            <a:xfrm>
              <a:off x="389705" y="1729301"/>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210" name="object 210"/>
            <p:cNvSpPr/>
            <p:nvPr/>
          </p:nvSpPr>
          <p:spPr>
            <a:xfrm>
              <a:off x="121752" y="748800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79" name="object 79"/>
            <p:cNvSpPr/>
            <p:nvPr/>
          </p:nvSpPr>
          <p:spPr>
            <a:xfrm>
              <a:off x="10827004"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80" name="object 80"/>
            <p:cNvSpPr/>
            <p:nvPr/>
          </p:nvSpPr>
          <p:spPr>
            <a:xfrm>
              <a:off x="5855299"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81" name="object 81"/>
            <p:cNvSpPr/>
            <p:nvPr/>
          </p:nvSpPr>
          <p:spPr>
            <a:xfrm>
              <a:off x="10577705"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2" name="object 82"/>
            <p:cNvSpPr/>
            <p:nvPr/>
          </p:nvSpPr>
          <p:spPr>
            <a:xfrm>
              <a:off x="10577705"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3" name="object 83"/>
            <p:cNvSpPr/>
            <p:nvPr/>
          </p:nvSpPr>
          <p:spPr>
            <a:xfrm>
              <a:off x="5906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84" name="object 84"/>
            <p:cNvSpPr/>
            <p:nvPr/>
          </p:nvSpPr>
          <p:spPr>
            <a:xfrm>
              <a:off x="5906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85" name="object 85"/>
            <p:cNvSpPr/>
            <p:nvPr/>
          </p:nvSpPr>
          <p:spPr>
            <a:xfrm>
              <a:off x="5855401"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86" name="object 86"/>
            <p:cNvSpPr/>
            <p:nvPr/>
          </p:nvSpPr>
          <p:spPr>
            <a:xfrm>
              <a:off x="10577807"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7" name="object 87"/>
            <p:cNvSpPr/>
            <p:nvPr/>
          </p:nvSpPr>
          <p:spPr>
            <a:xfrm>
              <a:off x="10577807"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8" name="object 88"/>
            <p:cNvSpPr/>
            <p:nvPr/>
          </p:nvSpPr>
          <p:spPr>
            <a:xfrm>
              <a:off x="5906201"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89" name="object 89"/>
            <p:cNvSpPr/>
            <p:nvPr/>
          </p:nvSpPr>
          <p:spPr>
            <a:xfrm>
              <a:off x="5906201"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90" name="object 90"/>
            <p:cNvSpPr/>
            <p:nvPr/>
          </p:nvSpPr>
          <p:spPr>
            <a:xfrm>
              <a:off x="6180021"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91" name="object 91"/>
            <p:cNvSpPr/>
            <p:nvPr/>
          </p:nvSpPr>
          <p:spPr>
            <a:xfrm>
              <a:off x="6180021"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92" name="object 92"/>
            <p:cNvSpPr/>
            <p:nvPr/>
          </p:nvSpPr>
          <p:spPr>
            <a:xfrm>
              <a:off x="8395516"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93" name="object 93"/>
            <p:cNvSpPr/>
            <p:nvPr/>
          </p:nvSpPr>
          <p:spPr>
            <a:xfrm>
              <a:off x="8395516"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94" name="object 94"/>
            <p:cNvSpPr/>
            <p:nvPr/>
          </p:nvSpPr>
          <p:spPr>
            <a:xfrm>
              <a:off x="6382515" y="1032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5" name="object 95"/>
            <p:cNvSpPr/>
            <p:nvPr/>
          </p:nvSpPr>
          <p:spPr>
            <a:xfrm>
              <a:off x="6382515" y="1289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6" name="object 96"/>
            <p:cNvSpPr/>
            <p:nvPr/>
          </p:nvSpPr>
          <p:spPr>
            <a:xfrm>
              <a:off x="8598010" y="1032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7" name="object 97"/>
            <p:cNvSpPr/>
            <p:nvPr/>
          </p:nvSpPr>
          <p:spPr>
            <a:xfrm>
              <a:off x="8598010" y="1289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8" name="object 98"/>
            <p:cNvSpPr/>
            <p:nvPr/>
          </p:nvSpPr>
          <p:spPr>
            <a:xfrm>
              <a:off x="6382515" y="1558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9" name="object 99"/>
            <p:cNvSpPr/>
            <p:nvPr/>
          </p:nvSpPr>
          <p:spPr>
            <a:xfrm>
              <a:off x="8598010" y="1558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00" name="object 100"/>
            <p:cNvSpPr/>
            <p:nvPr/>
          </p:nvSpPr>
          <p:spPr>
            <a:xfrm>
              <a:off x="6382515" y="1815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01" name="object 101"/>
            <p:cNvSpPr/>
            <p:nvPr/>
          </p:nvSpPr>
          <p:spPr>
            <a:xfrm>
              <a:off x="8598010" y="1815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02" name="object 102"/>
            <p:cNvSpPr/>
            <p:nvPr/>
          </p:nvSpPr>
          <p:spPr>
            <a:xfrm>
              <a:off x="5941420" y="4260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03" name="object 103"/>
            <p:cNvSpPr/>
            <p:nvPr/>
          </p:nvSpPr>
          <p:spPr>
            <a:xfrm>
              <a:off x="5983571" y="468223"/>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04" name="object 104"/>
            <p:cNvSpPr/>
            <p:nvPr/>
          </p:nvSpPr>
          <p:spPr>
            <a:xfrm>
              <a:off x="6023322" y="5079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05" name="object 105"/>
            <p:cNvSpPr/>
            <p:nvPr/>
          </p:nvSpPr>
          <p:spPr>
            <a:xfrm>
              <a:off x="6180021"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06" name="object 106"/>
            <p:cNvSpPr/>
            <p:nvPr/>
          </p:nvSpPr>
          <p:spPr>
            <a:xfrm>
              <a:off x="6180021"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07" name="object 107"/>
            <p:cNvSpPr/>
            <p:nvPr/>
          </p:nvSpPr>
          <p:spPr>
            <a:xfrm>
              <a:off x="8395516"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08" name="object 108"/>
            <p:cNvSpPr/>
            <p:nvPr/>
          </p:nvSpPr>
          <p:spPr>
            <a:xfrm>
              <a:off x="8395516"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09" name="object 109"/>
            <p:cNvSpPr/>
            <p:nvPr/>
          </p:nvSpPr>
          <p:spPr>
            <a:xfrm>
              <a:off x="6382515" y="28075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0" name="object 110"/>
            <p:cNvSpPr/>
            <p:nvPr/>
          </p:nvSpPr>
          <p:spPr>
            <a:xfrm>
              <a:off x="6382515" y="30647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1" name="object 111"/>
            <p:cNvSpPr/>
            <p:nvPr/>
          </p:nvSpPr>
          <p:spPr>
            <a:xfrm>
              <a:off x="8598010" y="28075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2" name="object 112"/>
            <p:cNvSpPr/>
            <p:nvPr/>
          </p:nvSpPr>
          <p:spPr>
            <a:xfrm>
              <a:off x="8598010" y="30647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3" name="object 113"/>
            <p:cNvSpPr/>
            <p:nvPr/>
          </p:nvSpPr>
          <p:spPr>
            <a:xfrm>
              <a:off x="6382515" y="33328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4" name="object 114"/>
            <p:cNvSpPr/>
            <p:nvPr/>
          </p:nvSpPr>
          <p:spPr>
            <a:xfrm>
              <a:off x="8598010" y="33328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5" name="object 115"/>
            <p:cNvSpPr/>
            <p:nvPr/>
          </p:nvSpPr>
          <p:spPr>
            <a:xfrm>
              <a:off x="6382515" y="35899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6" name="object 116"/>
            <p:cNvSpPr/>
            <p:nvPr/>
          </p:nvSpPr>
          <p:spPr>
            <a:xfrm>
              <a:off x="8598010" y="35899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7" name="object 117"/>
            <p:cNvSpPr/>
            <p:nvPr/>
          </p:nvSpPr>
          <p:spPr>
            <a:xfrm>
              <a:off x="5941420" y="22008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18" name="object 118"/>
            <p:cNvSpPr/>
            <p:nvPr/>
          </p:nvSpPr>
          <p:spPr>
            <a:xfrm>
              <a:off x="5983571" y="2243023"/>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19" name="object 119"/>
            <p:cNvSpPr/>
            <p:nvPr/>
          </p:nvSpPr>
          <p:spPr>
            <a:xfrm>
              <a:off x="6023322" y="2282775"/>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20" name="object 120"/>
            <p:cNvSpPr/>
            <p:nvPr/>
          </p:nvSpPr>
          <p:spPr>
            <a:xfrm>
              <a:off x="6180021"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21" name="object 121"/>
            <p:cNvSpPr/>
            <p:nvPr/>
          </p:nvSpPr>
          <p:spPr>
            <a:xfrm>
              <a:off x="6180021"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22" name="object 122"/>
            <p:cNvSpPr/>
            <p:nvPr/>
          </p:nvSpPr>
          <p:spPr>
            <a:xfrm>
              <a:off x="8395516"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23" name="object 123"/>
            <p:cNvSpPr/>
            <p:nvPr/>
          </p:nvSpPr>
          <p:spPr>
            <a:xfrm>
              <a:off x="8395516"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24" name="object 124"/>
            <p:cNvSpPr/>
            <p:nvPr/>
          </p:nvSpPr>
          <p:spPr>
            <a:xfrm>
              <a:off x="6382515" y="45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5" name="object 125"/>
            <p:cNvSpPr/>
            <p:nvPr/>
          </p:nvSpPr>
          <p:spPr>
            <a:xfrm>
              <a:off x="6382515" y="48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6" name="object 126"/>
            <p:cNvSpPr/>
            <p:nvPr/>
          </p:nvSpPr>
          <p:spPr>
            <a:xfrm>
              <a:off x="8598010" y="45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7" name="object 127"/>
            <p:cNvSpPr/>
            <p:nvPr/>
          </p:nvSpPr>
          <p:spPr>
            <a:xfrm>
              <a:off x="8598010" y="48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8" name="object 128"/>
            <p:cNvSpPr/>
            <p:nvPr/>
          </p:nvSpPr>
          <p:spPr>
            <a:xfrm>
              <a:off x="6382515" y="5104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9" name="object 129"/>
            <p:cNvSpPr/>
            <p:nvPr/>
          </p:nvSpPr>
          <p:spPr>
            <a:xfrm>
              <a:off x="8598010" y="5104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30" name="object 130"/>
            <p:cNvSpPr/>
            <p:nvPr/>
          </p:nvSpPr>
          <p:spPr>
            <a:xfrm>
              <a:off x="6382515" y="5361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31" name="object 131"/>
            <p:cNvSpPr/>
            <p:nvPr/>
          </p:nvSpPr>
          <p:spPr>
            <a:xfrm>
              <a:off x="8598010" y="5361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32" name="object 132"/>
            <p:cNvSpPr/>
            <p:nvPr/>
          </p:nvSpPr>
          <p:spPr>
            <a:xfrm>
              <a:off x="5941420" y="39720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33" name="object 133"/>
            <p:cNvSpPr/>
            <p:nvPr/>
          </p:nvSpPr>
          <p:spPr>
            <a:xfrm>
              <a:off x="5983571" y="40142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34" name="object 134"/>
            <p:cNvSpPr/>
            <p:nvPr/>
          </p:nvSpPr>
          <p:spPr>
            <a:xfrm>
              <a:off x="6023322" y="40539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35" name="object 135"/>
            <p:cNvSpPr/>
            <p:nvPr/>
          </p:nvSpPr>
          <p:spPr>
            <a:xfrm>
              <a:off x="6180021"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36" name="object 136"/>
            <p:cNvSpPr/>
            <p:nvPr/>
          </p:nvSpPr>
          <p:spPr>
            <a:xfrm>
              <a:off x="6180021"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37" name="object 137"/>
            <p:cNvSpPr/>
            <p:nvPr/>
          </p:nvSpPr>
          <p:spPr>
            <a:xfrm>
              <a:off x="8395516"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38" name="object 138"/>
            <p:cNvSpPr/>
            <p:nvPr/>
          </p:nvSpPr>
          <p:spPr>
            <a:xfrm>
              <a:off x="8395516"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39" name="object 139"/>
            <p:cNvSpPr/>
            <p:nvPr/>
          </p:nvSpPr>
          <p:spPr>
            <a:xfrm>
              <a:off x="6382515" y="63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0" name="object 140"/>
            <p:cNvSpPr/>
            <p:nvPr/>
          </p:nvSpPr>
          <p:spPr>
            <a:xfrm>
              <a:off x="6382515" y="66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1" name="object 141"/>
            <p:cNvSpPr/>
            <p:nvPr/>
          </p:nvSpPr>
          <p:spPr>
            <a:xfrm>
              <a:off x="8598010" y="63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2" name="object 142"/>
            <p:cNvSpPr/>
            <p:nvPr/>
          </p:nvSpPr>
          <p:spPr>
            <a:xfrm>
              <a:off x="8598010" y="66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3" name="object 143"/>
            <p:cNvSpPr/>
            <p:nvPr/>
          </p:nvSpPr>
          <p:spPr>
            <a:xfrm>
              <a:off x="6382515" y="690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4" name="object 144"/>
            <p:cNvSpPr/>
            <p:nvPr/>
          </p:nvSpPr>
          <p:spPr>
            <a:xfrm>
              <a:off x="8598010" y="690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5" name="object 145"/>
            <p:cNvSpPr/>
            <p:nvPr/>
          </p:nvSpPr>
          <p:spPr>
            <a:xfrm>
              <a:off x="6382515" y="716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6" name="object 146"/>
            <p:cNvSpPr/>
            <p:nvPr/>
          </p:nvSpPr>
          <p:spPr>
            <a:xfrm>
              <a:off x="8598010" y="716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7" name="object 147"/>
            <p:cNvSpPr/>
            <p:nvPr/>
          </p:nvSpPr>
          <p:spPr>
            <a:xfrm>
              <a:off x="5941420" y="57720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48" name="object 148"/>
            <p:cNvSpPr/>
            <p:nvPr/>
          </p:nvSpPr>
          <p:spPr>
            <a:xfrm>
              <a:off x="5983571" y="58142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49" name="object 149"/>
            <p:cNvSpPr/>
            <p:nvPr/>
          </p:nvSpPr>
          <p:spPr>
            <a:xfrm>
              <a:off x="6023322" y="58539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50" name="object 150"/>
            <p:cNvSpPr/>
            <p:nvPr/>
          </p:nvSpPr>
          <p:spPr>
            <a:xfrm>
              <a:off x="10462253" y="748800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78" name="object 78"/>
            <p:cNvSpPr txBox="1"/>
            <p:nvPr/>
          </p:nvSpPr>
          <p:spPr>
            <a:xfrm>
              <a:off x="6107116" y="531362"/>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X</a:t>
              </a:r>
              <a:endParaRPr sz="2000" dirty="0">
                <a:latin typeface="Malgun Gothic"/>
                <a:cs typeface="Malgun Gothic"/>
              </a:endParaRPr>
            </a:p>
          </p:txBody>
        </p:sp>
        <p:sp>
          <p:nvSpPr>
            <p:cNvPr id="74" name="object 74"/>
            <p:cNvSpPr txBox="1"/>
            <p:nvPr/>
          </p:nvSpPr>
          <p:spPr>
            <a:xfrm>
              <a:off x="6471916" y="779943"/>
              <a:ext cx="678184" cy="185983"/>
            </a:xfrm>
            <a:prstGeom prst="rect">
              <a:avLst/>
            </a:prstGeom>
          </p:spPr>
          <p:txBody>
            <a:bodyPr wrap="square" lIns="0" tIns="6635" rIns="0" bIns="0" rtlCol="0">
              <a:noAutofit/>
            </a:bodyPr>
            <a:lstStyle/>
            <a:p>
              <a:pPr marL="12700">
                <a:lnSpc>
                  <a:spcPts val="1045"/>
                </a:lnSpc>
              </a:pPr>
              <a:r>
                <a:rPr lang="es-ES" sz="900" spc="19" dirty="0">
                  <a:latin typeface="Malgun Gothic"/>
                  <a:cs typeface="Malgun Gothic"/>
                </a:rPr>
                <a:t>Sal</a:t>
              </a:r>
              <a:r>
                <a:rPr sz="900" spc="19" dirty="0">
                  <a:latin typeface="Malgun Gothic"/>
                  <a:cs typeface="Malgun Gothic"/>
                </a:rPr>
                <a:t> 119:103</a:t>
              </a:r>
              <a:endParaRPr sz="900" dirty="0">
                <a:latin typeface="Malgun Gothic"/>
                <a:cs typeface="Malgun Gothic"/>
              </a:endParaRPr>
            </a:p>
          </p:txBody>
        </p:sp>
        <p:sp>
          <p:nvSpPr>
            <p:cNvPr id="71" name="object 71"/>
            <p:cNvSpPr txBox="1"/>
            <p:nvPr/>
          </p:nvSpPr>
          <p:spPr>
            <a:xfrm>
              <a:off x="473499" y="1752689"/>
              <a:ext cx="220979" cy="279400"/>
            </a:xfrm>
            <a:prstGeom prst="rect">
              <a:avLst/>
            </a:prstGeom>
          </p:spPr>
          <p:txBody>
            <a:bodyPr wrap="square" lIns="0" tIns="13906" rIns="0" bIns="0" rtlCol="0">
              <a:noAutofit/>
            </a:bodyPr>
            <a:lstStyle/>
            <a:p>
              <a:pPr marL="12700">
                <a:lnSpc>
                  <a:spcPts val="2190"/>
                </a:lnSpc>
              </a:pPr>
              <a:r>
                <a:rPr lang="es-ES" sz="2000" spc="-759" dirty="0">
                  <a:solidFill>
                    <a:srgbClr val="FFFFFF"/>
                  </a:solidFill>
                  <a:latin typeface="Malgun Gothic"/>
                  <a:cs typeface="Malgun Gothic"/>
                </a:rPr>
                <a:t>D</a:t>
              </a:r>
              <a:endParaRPr sz="2000" dirty="0">
                <a:latin typeface="Malgun Gothic"/>
                <a:cs typeface="Malgun Gothic"/>
              </a:endParaRPr>
            </a:p>
          </p:txBody>
        </p:sp>
        <p:sp>
          <p:nvSpPr>
            <p:cNvPr id="70" name="object 70"/>
            <p:cNvSpPr txBox="1"/>
            <p:nvPr/>
          </p:nvSpPr>
          <p:spPr>
            <a:xfrm>
              <a:off x="838296" y="2001238"/>
              <a:ext cx="596803" cy="186023"/>
            </a:xfrm>
            <a:prstGeom prst="rect">
              <a:avLst/>
            </a:prstGeom>
          </p:spPr>
          <p:txBody>
            <a:bodyPr wrap="square" lIns="0" tIns="6635" rIns="0" bIns="0" rtlCol="0">
              <a:noAutofit/>
            </a:bodyPr>
            <a:lstStyle/>
            <a:p>
              <a:pPr marL="12700">
                <a:lnSpc>
                  <a:spcPts val="1045"/>
                </a:lnSpc>
              </a:pPr>
              <a:r>
                <a:rPr lang="es-ES" sz="900" spc="23" dirty="0">
                  <a:latin typeface="Malgun Gothic"/>
                  <a:cs typeface="Malgun Gothic"/>
                </a:rPr>
                <a:t>Job</a:t>
              </a:r>
              <a:r>
                <a:rPr sz="900" spc="23" dirty="0">
                  <a:latin typeface="Malgun Gothic"/>
                  <a:cs typeface="Malgun Gothic"/>
                </a:rPr>
                <a:t> 23:12</a:t>
              </a:r>
              <a:endParaRPr sz="900" dirty="0">
                <a:latin typeface="Malgun Gothic"/>
                <a:cs typeface="Malgun Gothic"/>
              </a:endParaRPr>
            </a:p>
          </p:txBody>
        </p:sp>
        <p:sp>
          <p:nvSpPr>
            <p:cNvPr id="69" name="object 69"/>
            <p:cNvSpPr txBox="1"/>
            <p:nvPr/>
          </p:nvSpPr>
          <p:spPr>
            <a:xfrm>
              <a:off x="6107116" y="2306163"/>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J</a:t>
              </a:r>
              <a:endParaRPr sz="2000" dirty="0">
                <a:latin typeface="Malgun Gothic"/>
                <a:cs typeface="Malgun Gothic"/>
              </a:endParaRPr>
            </a:p>
          </p:txBody>
        </p:sp>
        <p:sp>
          <p:nvSpPr>
            <p:cNvPr id="68" name="object 68"/>
            <p:cNvSpPr txBox="1"/>
            <p:nvPr/>
          </p:nvSpPr>
          <p:spPr>
            <a:xfrm>
              <a:off x="6471916" y="2554793"/>
              <a:ext cx="678184" cy="161141"/>
            </a:xfrm>
            <a:prstGeom prst="rect">
              <a:avLst/>
            </a:prstGeom>
          </p:spPr>
          <p:txBody>
            <a:bodyPr wrap="square" lIns="0" tIns="6635" rIns="0" bIns="0" rtlCol="0">
              <a:noAutofit/>
            </a:bodyPr>
            <a:lstStyle/>
            <a:p>
              <a:pPr marL="12700">
                <a:lnSpc>
                  <a:spcPts val="1045"/>
                </a:lnSpc>
              </a:pPr>
              <a:r>
                <a:rPr lang="es-ES" sz="900" spc="19" dirty="0">
                  <a:latin typeface="Malgun Gothic"/>
                  <a:cs typeface="Malgun Gothic"/>
                </a:rPr>
                <a:t>Sal</a:t>
              </a:r>
              <a:r>
                <a:rPr sz="900" spc="19" dirty="0">
                  <a:latin typeface="Malgun Gothic"/>
                  <a:cs typeface="Malgun Gothic"/>
                </a:rPr>
                <a:t> 119:105</a:t>
              </a:r>
              <a:endParaRPr sz="900" dirty="0">
                <a:latin typeface="Malgun Gothic"/>
                <a:cs typeface="Malgun Gothic"/>
              </a:endParaRPr>
            </a:p>
          </p:txBody>
        </p:sp>
        <p:sp>
          <p:nvSpPr>
            <p:cNvPr id="67" name="object 67"/>
            <p:cNvSpPr txBox="1"/>
            <p:nvPr/>
          </p:nvSpPr>
          <p:spPr>
            <a:xfrm>
              <a:off x="465450" y="3762863"/>
              <a:ext cx="276230" cy="279400"/>
            </a:xfrm>
            <a:prstGeom prst="rect">
              <a:avLst/>
            </a:prstGeom>
          </p:spPr>
          <p:txBody>
            <a:bodyPr wrap="square" lIns="0" tIns="13906" rIns="0" bIns="0" rtlCol="0">
              <a:noAutofit/>
            </a:bodyPr>
            <a:lstStyle/>
            <a:p>
              <a:pPr marL="12700">
                <a:lnSpc>
                  <a:spcPts val="2190"/>
                </a:lnSpc>
              </a:pPr>
              <a:r>
                <a:rPr lang="es-ES" sz="2000" spc="-759" dirty="0">
                  <a:solidFill>
                    <a:srgbClr val="FFFFFF"/>
                  </a:solidFill>
                  <a:latin typeface="Malgun Gothic"/>
                  <a:cs typeface="Malgun Gothic"/>
                </a:rPr>
                <a:t>L</a:t>
              </a:r>
              <a:endParaRPr sz="2000" dirty="0">
                <a:latin typeface="Malgun Gothic"/>
                <a:cs typeface="Malgun Gothic"/>
              </a:endParaRPr>
            </a:p>
          </p:txBody>
        </p:sp>
        <p:sp>
          <p:nvSpPr>
            <p:cNvPr id="66" name="object 66"/>
            <p:cNvSpPr txBox="1"/>
            <p:nvPr/>
          </p:nvSpPr>
          <p:spPr>
            <a:xfrm>
              <a:off x="838297" y="4011433"/>
              <a:ext cx="515509" cy="137133"/>
            </a:xfrm>
            <a:prstGeom prst="rect">
              <a:avLst/>
            </a:prstGeom>
          </p:spPr>
          <p:txBody>
            <a:bodyPr wrap="square" lIns="0" tIns="6635" rIns="0" bIns="0" rtlCol="0">
              <a:noAutofit/>
            </a:bodyPr>
            <a:lstStyle/>
            <a:p>
              <a:pPr marL="12700">
                <a:lnSpc>
                  <a:spcPts val="1045"/>
                </a:lnSpc>
              </a:pPr>
              <a:r>
                <a:rPr lang="es-ES" sz="900" spc="32" dirty="0">
                  <a:latin typeface="Malgun Gothic"/>
                  <a:cs typeface="Malgun Gothic"/>
                </a:rPr>
                <a:t>Sal</a:t>
              </a:r>
              <a:r>
                <a:rPr sz="900" spc="32" dirty="0">
                  <a:latin typeface="Malgun Gothic"/>
                  <a:cs typeface="Malgun Gothic"/>
                </a:rPr>
                <a:t> 1:2</a:t>
              </a:r>
              <a:endParaRPr sz="900" dirty="0">
                <a:latin typeface="Malgun Gothic"/>
                <a:cs typeface="Malgun Gothic"/>
              </a:endParaRPr>
            </a:p>
          </p:txBody>
        </p:sp>
        <p:sp>
          <p:nvSpPr>
            <p:cNvPr id="65" name="object 65"/>
            <p:cNvSpPr txBox="1"/>
            <p:nvPr/>
          </p:nvSpPr>
          <p:spPr>
            <a:xfrm>
              <a:off x="6107116" y="4077362"/>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V</a:t>
              </a:r>
              <a:endParaRPr sz="2000" dirty="0">
                <a:latin typeface="Malgun Gothic"/>
                <a:cs typeface="Malgun Gothic"/>
              </a:endParaRPr>
            </a:p>
          </p:txBody>
        </p:sp>
        <p:sp>
          <p:nvSpPr>
            <p:cNvPr id="64" name="object 64"/>
            <p:cNvSpPr txBox="1"/>
            <p:nvPr/>
          </p:nvSpPr>
          <p:spPr>
            <a:xfrm>
              <a:off x="6471916" y="4325986"/>
              <a:ext cx="660404" cy="146953"/>
            </a:xfrm>
            <a:prstGeom prst="rect">
              <a:avLst/>
            </a:prstGeom>
          </p:spPr>
          <p:txBody>
            <a:bodyPr wrap="square" lIns="0" tIns="6635" rIns="0" bIns="0" rtlCol="0">
              <a:noAutofit/>
            </a:bodyPr>
            <a:lstStyle/>
            <a:p>
              <a:pPr marL="12700">
                <a:lnSpc>
                  <a:spcPts val="1045"/>
                </a:lnSpc>
              </a:pPr>
              <a:r>
                <a:rPr lang="es-ES" sz="900" spc="19" dirty="0">
                  <a:latin typeface="Malgun Gothic"/>
                  <a:cs typeface="Malgun Gothic"/>
                </a:rPr>
                <a:t>Sal</a:t>
              </a:r>
              <a:r>
                <a:rPr sz="900" spc="19" dirty="0">
                  <a:latin typeface="Malgun Gothic"/>
                  <a:cs typeface="Malgun Gothic"/>
                </a:rPr>
                <a:t> 119:140</a:t>
              </a:r>
              <a:endParaRPr sz="900" dirty="0">
                <a:latin typeface="Malgun Gothic"/>
                <a:cs typeface="Malgun Gothic"/>
              </a:endParaRPr>
            </a:p>
          </p:txBody>
        </p:sp>
        <p:sp>
          <p:nvSpPr>
            <p:cNvPr id="63" name="object 63"/>
            <p:cNvSpPr txBox="1"/>
            <p:nvPr/>
          </p:nvSpPr>
          <p:spPr>
            <a:xfrm>
              <a:off x="444500" y="5787362"/>
              <a:ext cx="228600" cy="279400"/>
            </a:xfrm>
            <a:prstGeom prst="rect">
              <a:avLst/>
            </a:prstGeom>
          </p:spPr>
          <p:txBody>
            <a:bodyPr wrap="square" lIns="0" tIns="13906" rIns="0" bIns="0" rtlCol="0">
              <a:noAutofit/>
            </a:bodyPr>
            <a:lstStyle/>
            <a:p>
              <a:pPr marL="12700">
                <a:lnSpc>
                  <a:spcPts val="2190"/>
                </a:lnSpc>
              </a:pPr>
              <a:r>
                <a:rPr lang="es-ES" sz="2000" spc="-700" dirty="0">
                  <a:solidFill>
                    <a:srgbClr val="FFFFFF"/>
                  </a:solidFill>
                  <a:latin typeface="Malgun Gothic"/>
                  <a:cs typeface="Malgun Gothic"/>
                </a:rPr>
                <a:t>M</a:t>
              </a:r>
              <a:endParaRPr sz="2000" dirty="0">
                <a:latin typeface="Malgun Gothic"/>
                <a:cs typeface="Malgun Gothic"/>
              </a:endParaRPr>
            </a:p>
          </p:txBody>
        </p:sp>
        <p:sp>
          <p:nvSpPr>
            <p:cNvPr id="62" name="object 62"/>
            <p:cNvSpPr txBox="1"/>
            <p:nvPr/>
          </p:nvSpPr>
          <p:spPr>
            <a:xfrm>
              <a:off x="6107116" y="5877362"/>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S</a:t>
              </a:r>
              <a:endParaRPr sz="2000" dirty="0">
                <a:latin typeface="Malgun Gothic"/>
                <a:cs typeface="Malgun Gothic"/>
              </a:endParaRPr>
            </a:p>
          </p:txBody>
        </p:sp>
        <p:sp>
          <p:nvSpPr>
            <p:cNvPr id="61" name="object 61"/>
            <p:cNvSpPr txBox="1"/>
            <p:nvPr/>
          </p:nvSpPr>
          <p:spPr>
            <a:xfrm>
              <a:off x="838297" y="6035915"/>
              <a:ext cx="596802" cy="170560"/>
            </a:xfrm>
            <a:prstGeom prst="rect">
              <a:avLst/>
            </a:prstGeom>
          </p:spPr>
          <p:txBody>
            <a:bodyPr wrap="square" lIns="0" tIns="6635" rIns="0" bIns="0" rtlCol="0">
              <a:noAutofit/>
            </a:bodyPr>
            <a:lstStyle/>
            <a:p>
              <a:pPr marL="12700">
                <a:lnSpc>
                  <a:spcPts val="1045"/>
                </a:lnSpc>
              </a:pPr>
              <a:r>
                <a:rPr lang="es-ES" sz="900" spc="23" dirty="0">
                  <a:latin typeface="Malgun Gothic"/>
                  <a:cs typeface="Malgun Gothic"/>
                </a:rPr>
                <a:t>Sal</a:t>
              </a:r>
              <a:r>
                <a:rPr sz="900" spc="23" dirty="0">
                  <a:latin typeface="Malgun Gothic"/>
                  <a:cs typeface="Malgun Gothic"/>
                </a:rPr>
                <a:t> 111:2</a:t>
              </a:r>
              <a:endParaRPr sz="900" dirty="0">
                <a:latin typeface="Malgun Gothic"/>
                <a:cs typeface="Malgun Gothic"/>
              </a:endParaRPr>
            </a:p>
          </p:txBody>
        </p:sp>
        <p:sp>
          <p:nvSpPr>
            <p:cNvPr id="60" name="object 60"/>
            <p:cNvSpPr txBox="1"/>
            <p:nvPr/>
          </p:nvSpPr>
          <p:spPr>
            <a:xfrm>
              <a:off x="6471916" y="6125982"/>
              <a:ext cx="809040" cy="162397"/>
            </a:xfrm>
            <a:prstGeom prst="rect">
              <a:avLst/>
            </a:prstGeom>
          </p:spPr>
          <p:txBody>
            <a:bodyPr wrap="square" lIns="0" tIns="6635" rIns="0" bIns="0" rtlCol="0">
              <a:noAutofit/>
            </a:bodyPr>
            <a:lstStyle/>
            <a:p>
              <a:pPr marL="12700">
                <a:lnSpc>
                  <a:spcPts val="1045"/>
                </a:lnSpc>
              </a:pPr>
              <a:r>
                <a:rPr lang="es-ES" sz="900" spc="19" dirty="0">
                  <a:latin typeface="Malgun Gothic"/>
                  <a:cs typeface="Malgun Gothic"/>
                </a:rPr>
                <a:t>Sal</a:t>
              </a:r>
              <a:r>
                <a:rPr sz="900" spc="19" dirty="0">
                  <a:latin typeface="Malgun Gothic"/>
                  <a:cs typeface="Malgun Gothic"/>
                </a:rPr>
                <a:t> 119:152</a:t>
              </a:r>
              <a:endParaRPr sz="900" dirty="0">
                <a:latin typeface="Malgun Gothic"/>
                <a:cs typeface="Malgun Gothic"/>
              </a:endParaRPr>
            </a:p>
          </p:txBody>
        </p:sp>
        <p:sp>
          <p:nvSpPr>
            <p:cNvPr id="59" name="object 59"/>
            <p:cNvSpPr txBox="1"/>
            <p:nvPr/>
          </p:nvSpPr>
          <p:spPr>
            <a:xfrm>
              <a:off x="190146"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16</a:t>
              </a:r>
              <a:endParaRPr sz="1000">
                <a:latin typeface="Times New Roman"/>
                <a:cs typeface="Times New Roman"/>
              </a:endParaRPr>
            </a:p>
          </p:txBody>
        </p:sp>
        <p:sp>
          <p:nvSpPr>
            <p:cNvPr id="58" name="object 58"/>
            <p:cNvSpPr txBox="1"/>
            <p:nvPr/>
          </p:nvSpPr>
          <p:spPr>
            <a:xfrm>
              <a:off x="10526549" y="7603095"/>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17</a:t>
              </a:r>
              <a:endParaRPr sz="1000">
                <a:latin typeface="Times New Roman"/>
                <a:cs typeface="Times New Roman"/>
              </a:endParaRPr>
            </a:p>
          </p:txBody>
        </p:sp>
        <p:sp>
          <p:nvSpPr>
            <p:cNvPr id="57" name="object 57"/>
            <p:cNvSpPr txBox="1"/>
            <p:nvPr/>
          </p:nvSpPr>
          <p:spPr>
            <a:xfrm>
              <a:off x="6382515" y="893069"/>
              <a:ext cx="1685798" cy="152400"/>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8598010" y="893069"/>
              <a:ext cx="1685798" cy="152400"/>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6382515" y="1150231"/>
              <a:ext cx="1685798" cy="152400"/>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8598010" y="1150231"/>
              <a:ext cx="1685798" cy="152400"/>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6382515" y="1418330"/>
              <a:ext cx="1685798" cy="152400"/>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8598010" y="1418330"/>
              <a:ext cx="1685798" cy="152400"/>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6382515" y="1675494"/>
              <a:ext cx="1685798" cy="152400"/>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8598010" y="1675494"/>
              <a:ext cx="1685798" cy="152400"/>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748899" y="2114396"/>
              <a:ext cx="1685798" cy="152400"/>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2964394" y="2114396"/>
              <a:ext cx="1685798" cy="152400"/>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748899" y="2371558"/>
              <a:ext cx="1685798" cy="152400"/>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2964394" y="2371558"/>
              <a:ext cx="1685798" cy="152400"/>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6382515" y="2667868"/>
              <a:ext cx="1685798" cy="15240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8598010" y="2667868"/>
              <a:ext cx="1685798" cy="152400"/>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748899" y="2639658"/>
              <a:ext cx="1685798" cy="152400"/>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2964394" y="2639658"/>
              <a:ext cx="1685798" cy="15240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6382515" y="2925030"/>
              <a:ext cx="1685798" cy="152400"/>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8598010" y="2925030"/>
              <a:ext cx="1685798" cy="152400"/>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748899" y="2896820"/>
              <a:ext cx="1685798" cy="152400"/>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964394" y="2896820"/>
              <a:ext cx="1685798" cy="152400"/>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6382515" y="3193131"/>
              <a:ext cx="1685798" cy="15240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8598010" y="3193131"/>
              <a:ext cx="1685798" cy="15240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6382515" y="3450294"/>
              <a:ext cx="1685798" cy="15240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8598010" y="3450294"/>
              <a:ext cx="1685798" cy="15240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748899" y="4124568"/>
              <a:ext cx="1685798" cy="1524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2964394" y="4124568"/>
              <a:ext cx="1685798" cy="15240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748899" y="4381731"/>
              <a:ext cx="1685798" cy="15240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2964394" y="4381731"/>
              <a:ext cx="1685798" cy="1524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6382515" y="4439069"/>
              <a:ext cx="1685798" cy="152400"/>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8598010" y="4439069"/>
              <a:ext cx="1685798" cy="1524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748899" y="4649831"/>
              <a:ext cx="1685798" cy="15240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2964394" y="4649831"/>
              <a:ext cx="1685798" cy="15240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6382515" y="4696231"/>
              <a:ext cx="1685798" cy="15240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8598010" y="4696231"/>
              <a:ext cx="1685798" cy="15240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748899" y="4906994"/>
              <a:ext cx="1685798" cy="15240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2964394" y="4906994"/>
              <a:ext cx="1685798" cy="152400"/>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6382515" y="4964330"/>
              <a:ext cx="1685798" cy="1524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8598010" y="4964330"/>
              <a:ext cx="1685798" cy="1524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6382515" y="5221494"/>
              <a:ext cx="1685798" cy="15240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8598010" y="5221494"/>
              <a:ext cx="1685798" cy="15240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748899" y="6149069"/>
              <a:ext cx="1685798" cy="15240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2964394" y="6149069"/>
              <a:ext cx="1685798"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6382515" y="6239069"/>
              <a:ext cx="1685798"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8598010" y="6239069"/>
              <a:ext cx="168579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748899" y="6406231"/>
              <a:ext cx="1685798"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964394" y="6406231"/>
              <a:ext cx="1685798"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6382515" y="6496231"/>
              <a:ext cx="1685798"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8598010" y="6496231"/>
              <a:ext cx="1685798"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748899" y="6674331"/>
              <a:ext cx="168579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964394" y="6674331"/>
              <a:ext cx="1685798"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382515" y="6764331"/>
              <a:ext cx="1685798"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8598010" y="6764331"/>
              <a:ext cx="1685798"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748899" y="6931493"/>
              <a:ext cx="1685798"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964394" y="6931493"/>
              <a:ext cx="1685798"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382515" y="7021493"/>
              <a:ext cx="168579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598010" y="7021493"/>
              <a:ext cx="1685798" cy="152400"/>
            </a:xfrm>
            <a:prstGeom prst="rect">
              <a:avLst/>
            </a:prstGeom>
          </p:spPr>
          <p:txBody>
            <a:bodyPr wrap="square" lIns="0" tIns="0" rIns="0" bIns="0" rtlCol="0">
              <a:noAutofit/>
            </a:bodyPr>
            <a:lstStyle/>
            <a:p>
              <a:pPr marL="25400">
                <a:lnSpc>
                  <a:spcPts val="1000"/>
                </a:lnSpc>
              </a:pPr>
              <a:endParaRPr sz="1000"/>
            </a:p>
          </p:txBody>
        </p:sp>
        <p:sp>
          <p:nvSpPr>
            <p:cNvPr id="212" name="object 34">
              <a:extLst>
                <a:ext uri="{FF2B5EF4-FFF2-40B4-BE49-F238E27FC236}">
                  <a16:creationId xmlns:a16="http://schemas.microsoft.com/office/drawing/2014/main" id="{33598E9F-2FA7-4FB4-BE64-EF46B7F41CEB}"/>
                </a:ext>
              </a:extLst>
            </p:cNvPr>
            <p:cNvSpPr txBox="1"/>
            <p:nvPr/>
          </p:nvSpPr>
          <p:spPr>
            <a:xfrm>
              <a:off x="868571" y="1290527"/>
              <a:ext cx="1321163" cy="384910"/>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213" name="object 33">
              <a:extLst>
                <a:ext uri="{FF2B5EF4-FFF2-40B4-BE49-F238E27FC236}">
                  <a16:creationId xmlns:a16="http://schemas.microsoft.com/office/drawing/2014/main" id="{F0AA7A41-D1CF-419C-B7F0-B39F8750F249}"/>
                </a:ext>
              </a:extLst>
            </p:cNvPr>
            <p:cNvSpPr txBox="1"/>
            <p:nvPr/>
          </p:nvSpPr>
          <p:spPr>
            <a:xfrm>
              <a:off x="2906885" y="1290527"/>
              <a:ext cx="1668111" cy="384910"/>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214" name="object 11">
              <a:extLst>
                <a:ext uri="{FF2B5EF4-FFF2-40B4-BE49-F238E27FC236}">
                  <a16:creationId xmlns:a16="http://schemas.microsoft.com/office/drawing/2014/main" id="{B15D8C5A-CCD4-42A7-A0A4-B61AE1344E14}"/>
                </a:ext>
              </a:extLst>
            </p:cNvPr>
            <p:cNvSpPr txBox="1"/>
            <p:nvPr/>
          </p:nvSpPr>
          <p:spPr>
            <a:xfrm>
              <a:off x="520700" y="647700"/>
              <a:ext cx="2693157" cy="276051"/>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EC6010A5-0635-4C5D-9B88-030B487A14B5}"/>
              </a:ext>
            </a:extLst>
          </p:cNvPr>
          <p:cNvGrpSpPr/>
          <p:nvPr/>
        </p:nvGrpSpPr>
        <p:grpSpPr>
          <a:xfrm>
            <a:off x="0" y="-12"/>
            <a:ext cx="10943996" cy="7992008"/>
            <a:chOff x="0" y="-12"/>
            <a:chExt cx="10943996" cy="7992008"/>
          </a:xfrm>
        </p:grpSpPr>
        <p:sp>
          <p:nvSpPr>
            <p:cNvPr id="24" name="object 24"/>
            <p:cNvSpPr/>
            <p:nvPr/>
          </p:nvSpPr>
          <p:spPr>
            <a:xfrm>
              <a:off x="6943661" y="776287"/>
              <a:ext cx="3672839" cy="752855"/>
            </a:xfrm>
            <a:custGeom>
              <a:avLst/>
              <a:gdLst/>
              <a:ahLst/>
              <a:cxnLst/>
              <a:rect l="l" t="t" r="r" b="b"/>
              <a:pathLst>
                <a:path w="3672839" h="752855">
                  <a:moveTo>
                    <a:pt x="0" y="0"/>
                  </a:moveTo>
                  <a:lnTo>
                    <a:pt x="0" y="752855"/>
                  </a:lnTo>
                  <a:lnTo>
                    <a:pt x="3672839" y="752855"/>
                  </a:lnTo>
                  <a:lnTo>
                    <a:pt x="3672839" y="0"/>
                  </a:lnTo>
                  <a:lnTo>
                    <a:pt x="0" y="0"/>
                  </a:lnTo>
                  <a:close/>
                </a:path>
              </a:pathLst>
            </a:custGeom>
            <a:solidFill>
              <a:srgbClr val="B7B9BB">
                <a:alpha val="70000"/>
              </a:srgbClr>
            </a:solidFill>
          </p:spPr>
          <p:txBody>
            <a:bodyPr wrap="square" lIns="0" tIns="0" rIns="0" bIns="0" rtlCol="0">
              <a:noAutofit/>
            </a:bodyPr>
            <a:lstStyle/>
            <a:p>
              <a:endParaRPr/>
            </a:p>
          </p:txBody>
        </p:sp>
        <p:sp>
          <p:nvSpPr>
            <p:cNvPr id="14" name="object 14"/>
            <p:cNvSpPr/>
            <p:nvPr/>
          </p:nvSpPr>
          <p:spPr>
            <a:xfrm>
              <a:off x="5616003"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39" name="object 39"/>
            <p:cNvSpPr txBox="1"/>
            <p:nvPr/>
          </p:nvSpPr>
          <p:spPr>
            <a:xfrm>
              <a:off x="0" y="0"/>
              <a:ext cx="10943996" cy="7991995"/>
            </a:xfrm>
            <a:prstGeom prst="rect">
              <a:avLst/>
            </a:prstGeom>
          </p:spPr>
          <p:txBody>
            <a:bodyPr wrap="square" lIns="0" tIns="5408" rIns="0" bIns="0" rtlCol="0">
              <a:noAutofit/>
            </a:bodyPr>
            <a:lstStyle/>
            <a:p>
              <a:pPr>
                <a:lnSpc>
                  <a:spcPts val="750"/>
                </a:lnSpc>
              </a:pPr>
              <a:endParaRPr sz="750"/>
            </a:p>
            <a:p>
              <a:pPr marL="230249">
                <a:lnSpc>
                  <a:spcPct val="97574"/>
                </a:lnSpc>
                <a:spcBef>
                  <a:spcPts val="59000"/>
                </a:spcBef>
              </a:pPr>
              <a:r>
                <a:rPr sz="1200" b="1" spc="0" dirty="0">
                  <a:latin typeface="Consolas"/>
                  <a:cs typeface="Consolas"/>
                </a:rPr>
                <a:t>7                                                                                                                         </a:t>
              </a:r>
              <a:r>
                <a:rPr sz="1200" b="1" spc="404" dirty="0">
                  <a:latin typeface="Consolas"/>
                  <a:cs typeface="Consolas"/>
                </a:rPr>
                <a:t> </a:t>
              </a:r>
              <a:r>
                <a:rPr sz="1200" b="1" spc="64" dirty="0">
                  <a:latin typeface="Consolas"/>
                  <a:cs typeface="Consolas"/>
                </a:rPr>
                <a:t>8</a:t>
              </a:r>
              <a:endParaRPr sz="1200">
                <a:latin typeface="Consolas"/>
                <a:cs typeface="Consolas"/>
              </a:endParaRPr>
            </a:p>
          </p:txBody>
        </p:sp>
        <p:sp>
          <p:nvSpPr>
            <p:cNvPr id="27" name="object 27"/>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8" name="object 28"/>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29" name="object 29"/>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31" name="object 31"/>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32" name="object 32"/>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33" name="object 33"/>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34" name="object 34"/>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35" name="object 35"/>
            <p:cNvSpPr/>
            <p:nvPr/>
          </p:nvSpPr>
          <p:spPr>
            <a:xfrm>
              <a:off x="5328005" y="-12"/>
              <a:ext cx="287997" cy="7992008"/>
            </a:xfrm>
            <a:custGeom>
              <a:avLst/>
              <a:gdLst/>
              <a:ahLst/>
              <a:cxnLst/>
              <a:rect l="l" t="t" r="r" b="b"/>
              <a:pathLst>
                <a:path w="287997" h="7992008">
                  <a:moveTo>
                    <a:pt x="287997" y="12"/>
                  </a:moveTo>
                  <a:lnTo>
                    <a:pt x="0" y="12"/>
                  </a:lnTo>
                  <a:lnTo>
                    <a:pt x="0" y="7992008"/>
                  </a:lnTo>
                  <a:lnTo>
                    <a:pt x="287997" y="7992008"/>
                  </a:lnTo>
                  <a:lnTo>
                    <a:pt x="287997" y="12"/>
                  </a:lnTo>
                  <a:close/>
                </a:path>
              </a:pathLst>
            </a:custGeom>
            <a:solidFill>
              <a:srgbClr val="8DD7F7"/>
            </a:solidFill>
          </p:spPr>
          <p:txBody>
            <a:bodyPr wrap="square" lIns="0" tIns="0" rIns="0" bIns="0" rtlCol="0">
              <a:noAutofit/>
            </a:bodyPr>
            <a:lstStyle/>
            <a:p>
              <a:endParaRPr/>
            </a:p>
          </p:txBody>
        </p:sp>
        <p:sp>
          <p:nvSpPr>
            <p:cNvPr id="36" name="object 36"/>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37" name="object 37"/>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38" name="object 38"/>
            <p:cNvSpPr/>
            <p:nvPr/>
          </p:nvSpPr>
          <p:spPr>
            <a:xfrm>
              <a:off x="1019949" y="5137708"/>
              <a:ext cx="2940120" cy="2472347"/>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1046225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6" name="object 16"/>
            <p:cNvSpPr/>
            <p:nvPr/>
          </p:nvSpPr>
          <p:spPr>
            <a:xfrm>
              <a:off x="5855299"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10577705"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10577705"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19" name="object 19"/>
            <p:cNvSpPr/>
            <p:nvPr/>
          </p:nvSpPr>
          <p:spPr>
            <a:xfrm>
              <a:off x="5906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0" name="object 20"/>
            <p:cNvSpPr/>
            <p:nvPr/>
          </p:nvSpPr>
          <p:spPr>
            <a:xfrm>
              <a:off x="5906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1" name="object 21"/>
            <p:cNvSpPr/>
            <p:nvPr/>
          </p:nvSpPr>
          <p:spPr>
            <a:xfrm>
              <a:off x="10827004"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2" name="object 22"/>
            <p:cNvSpPr/>
            <p:nvPr/>
          </p:nvSpPr>
          <p:spPr>
            <a:xfrm>
              <a:off x="1046225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3" name="object 23"/>
            <p:cNvSpPr/>
            <p:nvPr/>
          </p:nvSpPr>
          <p:spPr>
            <a:xfrm>
              <a:off x="6012475" y="797725"/>
              <a:ext cx="794330" cy="942835"/>
            </a:xfrm>
            <a:prstGeom prst="rect">
              <a:avLst/>
            </a:prstGeom>
            <a:blipFill>
              <a:blip r:embed="rId4" cstate="print"/>
              <a:stretch>
                <a:fillRect/>
              </a:stretch>
            </a:blipFill>
          </p:spPr>
          <p:txBody>
            <a:bodyPr wrap="square" lIns="0" tIns="0" rIns="0" bIns="0" rtlCol="0">
              <a:noAutofit/>
            </a:bodyPr>
            <a:lstStyle/>
            <a:p>
              <a:endParaRPr/>
            </a:p>
          </p:txBody>
        </p:sp>
        <p:sp>
          <p:nvSpPr>
            <p:cNvPr id="25" name="object 25"/>
            <p:cNvSpPr/>
            <p:nvPr/>
          </p:nvSpPr>
          <p:spPr>
            <a:xfrm>
              <a:off x="6940828" y="776620"/>
              <a:ext cx="3573246" cy="659104"/>
            </a:xfrm>
            <a:custGeom>
              <a:avLst/>
              <a:gdLst/>
              <a:ahLst/>
              <a:cxnLst/>
              <a:rect l="l" t="t" r="r" b="b"/>
              <a:pathLst>
                <a:path w="3573246" h="659104">
                  <a:moveTo>
                    <a:pt x="166243" y="393306"/>
                  </a:moveTo>
                  <a:lnTo>
                    <a:pt x="166243" y="579335"/>
                  </a:lnTo>
                  <a:lnTo>
                    <a:pt x="167561" y="593860"/>
                  </a:lnTo>
                  <a:lnTo>
                    <a:pt x="185471" y="631281"/>
                  </a:lnTo>
                  <a:lnTo>
                    <a:pt x="219384" y="654554"/>
                  </a:lnTo>
                  <a:lnTo>
                    <a:pt x="245999" y="659104"/>
                  </a:lnTo>
                  <a:lnTo>
                    <a:pt x="3493477" y="659104"/>
                  </a:lnTo>
                  <a:lnTo>
                    <a:pt x="3534206" y="647938"/>
                  </a:lnTo>
                  <a:lnTo>
                    <a:pt x="3562898" y="618656"/>
                  </a:lnTo>
                  <a:lnTo>
                    <a:pt x="3573246" y="5793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6940828" y="776620"/>
              <a:ext cx="3573246" cy="659104"/>
            </a:xfrm>
            <a:custGeom>
              <a:avLst/>
              <a:gdLst/>
              <a:ahLst/>
              <a:cxnLst/>
              <a:rect l="l" t="t" r="r" b="b"/>
              <a:pathLst>
                <a:path w="3573246" h="659104">
                  <a:moveTo>
                    <a:pt x="166243" y="393306"/>
                  </a:moveTo>
                  <a:lnTo>
                    <a:pt x="166243" y="579335"/>
                  </a:lnTo>
                  <a:lnTo>
                    <a:pt x="167561" y="593860"/>
                  </a:lnTo>
                  <a:lnTo>
                    <a:pt x="185471" y="631281"/>
                  </a:lnTo>
                  <a:lnTo>
                    <a:pt x="219384" y="654554"/>
                  </a:lnTo>
                  <a:lnTo>
                    <a:pt x="245999" y="659104"/>
                  </a:lnTo>
                  <a:lnTo>
                    <a:pt x="3493477" y="659104"/>
                  </a:lnTo>
                  <a:lnTo>
                    <a:pt x="3534206" y="647938"/>
                  </a:lnTo>
                  <a:lnTo>
                    <a:pt x="3562898" y="618656"/>
                  </a:lnTo>
                  <a:lnTo>
                    <a:pt x="3573246" y="5793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700">
              <a:solidFill>
                <a:srgbClr val="939597"/>
              </a:solidFill>
            </a:ln>
          </p:spPr>
          <p:txBody>
            <a:bodyPr wrap="square" lIns="0" tIns="0" rIns="0" bIns="0" rtlCol="0">
              <a:noAutofit/>
            </a:bodyPr>
            <a:lstStyle/>
            <a:p>
              <a:endParaRPr/>
            </a:p>
          </p:txBody>
        </p:sp>
        <p:sp>
          <p:nvSpPr>
            <p:cNvPr id="12" name="object 12"/>
            <p:cNvSpPr txBox="1"/>
            <p:nvPr/>
          </p:nvSpPr>
          <p:spPr>
            <a:xfrm>
              <a:off x="1523376" y="952500"/>
              <a:ext cx="2807324" cy="395100"/>
            </a:xfrm>
            <a:prstGeom prst="rect">
              <a:avLst/>
            </a:prstGeom>
          </p:spPr>
          <p:txBody>
            <a:bodyPr wrap="square" lIns="0" tIns="12700" rIns="0" bIns="0" rtlCol="0">
              <a:noAutofit/>
            </a:bodyPr>
            <a:lstStyle/>
            <a:p>
              <a:pPr marL="12700" algn="ctr">
                <a:lnSpc>
                  <a:spcPts val="2000"/>
                </a:lnSpc>
              </a:pPr>
              <a:r>
                <a:rPr lang="es-ES" sz="1800" dirty="0">
                  <a:solidFill>
                    <a:srgbClr val="00ADEF"/>
                  </a:solidFill>
                  <a:latin typeface="Times New Roman" panose="02020603050405020304" pitchFamily="18" charset="0"/>
                  <a:cs typeface="Times New Roman" panose="02020603050405020304" pitchFamily="18" charset="0"/>
                </a:rPr>
                <a:t>Puntos en común de las grandes personas</a:t>
              </a:r>
            </a:p>
          </p:txBody>
        </p:sp>
        <p:sp>
          <p:nvSpPr>
            <p:cNvPr id="11" name="object 11"/>
            <p:cNvSpPr txBox="1"/>
            <p:nvPr/>
          </p:nvSpPr>
          <p:spPr>
            <a:xfrm>
              <a:off x="442676" y="1674662"/>
              <a:ext cx="4388208" cy="520776"/>
            </a:xfrm>
            <a:prstGeom prst="rect">
              <a:avLst/>
            </a:prstGeom>
          </p:spPr>
          <p:txBody>
            <a:bodyPr wrap="square" lIns="0" tIns="6604" rIns="0" bIns="0" rtlCol="0">
              <a:noAutofit/>
            </a:bodyPr>
            <a:lstStyle/>
            <a:p>
              <a:pPr indent="98425" algn="just"/>
              <a:r>
                <a:rPr lang="es-ES" sz="900" dirty="0">
                  <a:latin typeface="Malgun Gothic"/>
                  <a:cs typeface="Malgun Gothic"/>
                </a:rPr>
                <a:t>Los cuatro mejores presidentes de la historia de Estados Unidos son George Washington, Thomas Jefferson, Theodore Roosevelt y Abraham Lincoln. Los mejores puntos en común de estos cuatro personajes es que todos ellos basaron su vida ideológicamente en la Biblia, la Palabra de Dios. Hicieron de ella su filosofía de vida.</a:t>
              </a:r>
            </a:p>
          </p:txBody>
        </p:sp>
        <p:sp>
          <p:nvSpPr>
            <p:cNvPr id="10" name="object 10"/>
            <p:cNvSpPr txBox="1"/>
            <p:nvPr/>
          </p:nvSpPr>
          <p:spPr>
            <a:xfrm>
              <a:off x="6082936" y="1854288"/>
              <a:ext cx="4374682" cy="5653074"/>
            </a:xfrm>
            <a:prstGeom prst="rect">
              <a:avLst/>
            </a:prstGeom>
          </p:spPr>
          <p:txBody>
            <a:bodyPr wrap="square" lIns="0" tIns="6604" rIns="0" bIns="0" rtlCol="0">
              <a:noAutofit/>
            </a:bodyPr>
            <a:lstStyle/>
            <a:p>
              <a:pPr marL="120713" marR="23598" algn="just">
                <a:lnSpc>
                  <a:spcPts val="1100"/>
                </a:lnSpc>
              </a:pPr>
              <a:r>
                <a:rPr lang="es-ES" sz="900" dirty="0">
                  <a:latin typeface="Malgun Gothic" panose="020B0503020000020004" pitchFamily="34" charset="-127"/>
                  <a:ea typeface="Malgun Gothic" panose="020B0503020000020004" pitchFamily="34" charset="-127"/>
                  <a:cs typeface="Malgun Gothic"/>
                </a:rPr>
                <a:t>La salvación es un pacto eterno entre un pecador y Dios.</a:t>
              </a:r>
            </a:p>
            <a:p>
              <a:pPr marL="12700" marR="12677" indent="108013" algn="just">
                <a:lnSpc>
                  <a:spcPts val="1100"/>
                </a:lnSpc>
                <a:spcBef>
                  <a:spcPts val="78"/>
                </a:spcBef>
              </a:pPr>
              <a:r>
                <a:rPr lang="es-ES" sz="900" dirty="0">
                  <a:solidFill>
                    <a:srgbClr val="00ADEF"/>
                  </a:solidFill>
                  <a:latin typeface="Malgun Gothic" panose="020B0503020000020004" pitchFamily="34" charset="-127"/>
                  <a:ea typeface="Malgun Gothic" panose="020B0503020000020004" pitchFamily="34" charset="-127"/>
                  <a:cs typeface="Malgun Gothic"/>
                </a:rPr>
                <a:t>De cierto, de cierto os digo: El que oye mi palabra, y cree al que me envió, tiene vida eterna; y no vendrá a condenación, mas ha pasado de muerte a vida.</a:t>
              </a:r>
              <a:r>
                <a:rPr sz="900" dirty="0">
                  <a:solidFill>
                    <a:srgbClr val="00ADEF"/>
                  </a:solidFill>
                  <a:latin typeface="Malgun Gothic" panose="020B0503020000020004" pitchFamily="34" charset="-127"/>
                  <a:ea typeface="Malgun Gothic" panose="020B0503020000020004" pitchFamily="34" charset="-127"/>
                  <a:cs typeface="Malgun Gothic"/>
                </a:rPr>
                <a:t> (</a:t>
              </a:r>
              <a:r>
                <a:rPr lang="es-ES" sz="900" dirty="0">
                  <a:solidFill>
                    <a:srgbClr val="00ADEF"/>
                  </a:solidFill>
                  <a:latin typeface="Malgun Gothic" panose="020B0503020000020004" pitchFamily="34" charset="-127"/>
                  <a:ea typeface="Malgun Gothic" panose="020B0503020000020004" pitchFamily="34" charset="-127"/>
                  <a:cs typeface="Malgun Gothic"/>
                </a:rPr>
                <a:t>Jn</a:t>
              </a:r>
              <a:r>
                <a:rPr sz="900" dirty="0">
                  <a:solidFill>
                    <a:srgbClr val="00ADEF"/>
                  </a:solidFill>
                  <a:latin typeface="Malgun Gothic" panose="020B0503020000020004" pitchFamily="34" charset="-127"/>
                  <a:ea typeface="Malgun Gothic" panose="020B0503020000020004" pitchFamily="34" charset="-127"/>
                  <a:cs typeface="Malgun Gothic"/>
                </a:rPr>
                <a:t> 5:24)</a:t>
              </a:r>
              <a:endParaRPr sz="900" dirty="0">
                <a:latin typeface="Malgun Gothic" panose="020B0503020000020004" pitchFamily="34" charset="-127"/>
                <a:ea typeface="Malgun Gothic" panose="020B0503020000020004" pitchFamily="34" charset="-127"/>
                <a:cs typeface="Malgun Gothic"/>
              </a:endParaRPr>
            </a:p>
            <a:p>
              <a:pPr indent="120650" algn="just">
                <a:lnSpc>
                  <a:spcPts val="1100"/>
                </a:lnSpc>
              </a:pPr>
              <a:r>
                <a:rPr lang="es-ES" sz="900" dirty="0">
                  <a:latin typeface="Malgun Gothic" panose="020B0503020000020004" pitchFamily="34" charset="-127"/>
                  <a:ea typeface="Malgun Gothic" panose="020B0503020000020004" pitchFamily="34" charset="-127"/>
                  <a:cs typeface="Malgun Gothic"/>
                </a:rPr>
                <a:t>Dado que el Espíritu Santo vino como garantía de salvación en la persona salva, no se va hasta que el cuerpo de la persona sea redimido. Por tanto, la salvación de los cristianos está garantizada para siempre.</a:t>
              </a:r>
              <a:endParaRPr sz="900" dirty="0">
                <a:latin typeface="Malgun Gothic" panose="020B0503020000020004" pitchFamily="34" charset="-127"/>
                <a:ea typeface="Malgun Gothic" panose="020B0503020000020004" pitchFamily="34" charset="-127"/>
                <a:cs typeface="Malgun Gothic"/>
              </a:endParaRPr>
            </a:p>
            <a:p>
              <a:pPr marL="12700" marR="12677" indent="108013" algn="just">
                <a:lnSpc>
                  <a:spcPts val="1100"/>
                </a:lnSpc>
                <a:spcBef>
                  <a:spcPts val="60"/>
                </a:spcBef>
              </a:pPr>
              <a:r>
                <a:rPr lang="es-ES" sz="900" dirty="0">
                  <a:solidFill>
                    <a:srgbClr val="00ADEF"/>
                  </a:solidFill>
                  <a:latin typeface="Malgun Gothic" panose="020B0503020000020004" pitchFamily="34" charset="-127"/>
                  <a:ea typeface="Malgun Gothic" panose="020B0503020000020004" pitchFamily="34" charset="-127"/>
                  <a:cs typeface="Malgun Gothic"/>
                </a:rPr>
                <a:t>Mas el que nos hizo para esto mismo es Dios, quien nos ha dado las arras del Espíritu.</a:t>
              </a:r>
              <a:r>
                <a:rPr sz="900" dirty="0">
                  <a:solidFill>
                    <a:srgbClr val="00ADEF"/>
                  </a:solidFill>
                  <a:latin typeface="Malgun Gothic" panose="020B0503020000020004" pitchFamily="34" charset="-127"/>
                  <a:ea typeface="Malgun Gothic" panose="020B0503020000020004" pitchFamily="34" charset="-127"/>
                  <a:cs typeface="Malgun Gothic"/>
                </a:rPr>
                <a:t> (</a:t>
              </a:r>
              <a:r>
                <a:rPr lang="es-ES" sz="900" dirty="0">
                  <a:solidFill>
                    <a:srgbClr val="00ADEF"/>
                  </a:solidFill>
                  <a:latin typeface="Malgun Gothic" panose="020B0503020000020004" pitchFamily="34" charset="-127"/>
                  <a:ea typeface="Malgun Gothic" panose="020B0503020000020004" pitchFamily="34" charset="-127"/>
                  <a:cs typeface="Malgun Gothic"/>
                </a:rPr>
                <a:t>2Co</a:t>
              </a:r>
              <a:r>
                <a:rPr sz="900" dirty="0">
                  <a:solidFill>
                    <a:srgbClr val="00ADEF"/>
                  </a:solidFill>
                  <a:latin typeface="Malgun Gothic" panose="020B0503020000020004" pitchFamily="34" charset="-127"/>
                  <a:ea typeface="Malgun Gothic" panose="020B0503020000020004" pitchFamily="34" charset="-127"/>
                  <a:cs typeface="Malgun Gothic"/>
                </a:rPr>
                <a:t> 5:5)</a:t>
              </a:r>
              <a:endParaRPr sz="900" dirty="0">
                <a:latin typeface="Malgun Gothic" panose="020B0503020000020004" pitchFamily="34" charset="-127"/>
                <a:ea typeface="Malgun Gothic" panose="020B0503020000020004" pitchFamily="34" charset="-127"/>
                <a:cs typeface="Malgun Gothic"/>
              </a:endParaRPr>
            </a:p>
            <a:p>
              <a:pPr marL="12700" marR="12688" indent="108013" algn="just">
                <a:lnSpc>
                  <a:spcPts val="1100"/>
                </a:lnSpc>
              </a:pPr>
              <a:r>
                <a:rPr lang="es-ES" sz="900" dirty="0">
                  <a:solidFill>
                    <a:srgbClr val="00ADEF"/>
                  </a:solidFill>
                  <a:latin typeface="Malgun Gothic" panose="020B0503020000020004" pitchFamily="34" charset="-127"/>
                  <a:ea typeface="Malgun Gothic" panose="020B0503020000020004" pitchFamily="34" charset="-127"/>
                  <a:cs typeface="Malgun Gothic"/>
                </a:rPr>
                <a:t>En él también vosotros, habiendo oído la palabra de verdad, el evangelio de vuestra salvación, y habiendo creído en él, fuisteis sellados con el Espíritu Santo de la promesa, que es las arras de nuestra herencia hasta la redención de la posesión adquirida, para alabanza de su gloria.</a:t>
              </a:r>
              <a:r>
                <a:rPr sz="900" dirty="0">
                  <a:solidFill>
                    <a:srgbClr val="00ADEF"/>
                  </a:solidFill>
                  <a:latin typeface="Malgun Gothic" panose="020B0503020000020004" pitchFamily="34" charset="-127"/>
                  <a:ea typeface="Malgun Gothic" panose="020B0503020000020004" pitchFamily="34" charset="-127"/>
                  <a:cs typeface="Malgun Gothic"/>
                </a:rPr>
                <a:t> (</a:t>
              </a:r>
              <a:r>
                <a:rPr lang="es-ES" sz="900" dirty="0">
                  <a:solidFill>
                    <a:srgbClr val="00ADEF"/>
                  </a:solidFill>
                  <a:latin typeface="Malgun Gothic" panose="020B0503020000020004" pitchFamily="34" charset="-127"/>
                  <a:ea typeface="Malgun Gothic" panose="020B0503020000020004" pitchFamily="34" charset="-127"/>
                  <a:cs typeface="Malgun Gothic"/>
                </a:rPr>
                <a:t>Ef</a:t>
              </a:r>
              <a:r>
                <a:rPr sz="900" dirty="0">
                  <a:solidFill>
                    <a:srgbClr val="00ADEF"/>
                  </a:solidFill>
                  <a:latin typeface="Malgun Gothic" panose="020B0503020000020004" pitchFamily="34" charset="-127"/>
                  <a:ea typeface="Malgun Gothic" panose="020B0503020000020004" pitchFamily="34" charset="-127"/>
                  <a:cs typeface="Malgun Gothic"/>
                </a:rPr>
                <a:t> 1:13~14)</a:t>
              </a:r>
              <a:endParaRPr lang="es-ES" sz="900" dirty="0">
                <a:latin typeface="Malgun Gothic" panose="020B0503020000020004" pitchFamily="34" charset="-127"/>
                <a:ea typeface="Malgun Gothic" panose="020B0503020000020004" pitchFamily="34" charset="-127"/>
                <a:cs typeface="NanumBarunGothic"/>
              </a:endParaRPr>
            </a:p>
            <a:p>
              <a:pPr marL="12700" marR="6042" indent="108013" algn="just">
                <a:lnSpc>
                  <a:spcPts val="1100"/>
                </a:lnSpc>
              </a:pPr>
              <a:r>
                <a:rPr lang="es-ES" sz="900" dirty="0">
                  <a:latin typeface="Malgun Gothic" panose="020B0503020000020004" pitchFamily="34" charset="-127"/>
                  <a:ea typeface="Malgun Gothic" panose="020B0503020000020004" pitchFamily="34" charset="-127"/>
                  <a:cs typeface="Malgun Gothic"/>
                </a:rPr>
                <a:t>Hay personas que enseñan la doctrina: ‘Aunque eres salvo, irás al infierno si te equivocas'. Estas enseñanzas son ‘otro evangelio’, agregando las acciones de uno al mérito del Señor, la iglesia de Galacia cometió este error.</a:t>
              </a:r>
            </a:p>
            <a:p>
              <a:pPr marL="12700" marR="6813" indent="108013" algn="just">
                <a:lnSpc>
                  <a:spcPts val="1100"/>
                </a:lnSpc>
              </a:pPr>
              <a:r>
                <a:rPr lang="es-ES" sz="900" dirty="0">
                  <a:latin typeface="Malgun Gothic" panose="020B0503020000020004" pitchFamily="34" charset="-127"/>
                  <a:ea typeface="Malgun Gothic" panose="020B0503020000020004" pitchFamily="34" charset="-127"/>
                  <a:cs typeface="Malgun Gothic"/>
                </a:rPr>
                <a:t>Por eso el apóstol Pablo dijo: </a:t>
              </a:r>
              <a:r>
                <a:rPr lang="es-ES" sz="900" dirty="0">
                  <a:solidFill>
                    <a:srgbClr val="00ADEF"/>
                  </a:solidFill>
                  <a:latin typeface="Malgun Gothic" panose="020B0503020000020004" pitchFamily="34" charset="-127"/>
                  <a:ea typeface="Malgun Gothic" panose="020B0503020000020004" pitchFamily="34" charset="-127"/>
                  <a:cs typeface="Malgun Gothic"/>
                </a:rPr>
                <a:t>”Mas si aun nosotros, o un ángel del cielo, os anunciare otro evangelio diferente del que os hemos anunciado, sea anatema.“ </a:t>
              </a:r>
              <a:r>
                <a:rPr sz="900" dirty="0">
                  <a:solidFill>
                    <a:srgbClr val="00ADEF"/>
                  </a:solidFill>
                  <a:latin typeface="Malgun Gothic" panose="020B0503020000020004" pitchFamily="34" charset="-127"/>
                  <a:ea typeface="Malgun Gothic" panose="020B0503020000020004" pitchFamily="34" charset="-127"/>
                  <a:cs typeface="Malgun Gothic"/>
                </a:rPr>
                <a:t>(</a:t>
              </a:r>
              <a:r>
                <a:rPr lang="es-ES" sz="900" dirty="0">
                  <a:solidFill>
                    <a:srgbClr val="00ADEF"/>
                  </a:solidFill>
                  <a:latin typeface="Malgun Gothic" panose="020B0503020000020004" pitchFamily="34" charset="-127"/>
                  <a:ea typeface="Malgun Gothic" panose="020B0503020000020004" pitchFamily="34" charset="-127"/>
                  <a:cs typeface="Malgun Gothic"/>
                </a:rPr>
                <a:t>Gá</a:t>
              </a:r>
              <a:r>
                <a:rPr sz="900" dirty="0">
                  <a:solidFill>
                    <a:srgbClr val="00ADEF"/>
                  </a:solidFill>
                  <a:latin typeface="Malgun Gothic" panose="020B0503020000020004" pitchFamily="34" charset="-127"/>
                  <a:ea typeface="Malgun Gothic" panose="020B0503020000020004" pitchFamily="34" charset="-127"/>
                  <a:cs typeface="Malgun Gothic"/>
                </a:rPr>
                <a:t> 1:8)</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Esta doctrina errónea es convertir la sangre del Señor en algo completamente inmundo.</a:t>
              </a:r>
              <a:endParaRPr sz="900" dirty="0">
                <a:latin typeface="Malgun Gothic" panose="020B0503020000020004" pitchFamily="34" charset="-127"/>
                <a:ea typeface="Malgun Gothic" panose="020B0503020000020004" pitchFamily="34" charset="-127"/>
                <a:cs typeface="Malgun Gothic"/>
              </a:endParaRPr>
            </a:p>
            <a:p>
              <a:pPr marL="12700" marR="12642" indent="108013" algn="just">
                <a:lnSpc>
                  <a:spcPts val="1100"/>
                </a:lnSpc>
              </a:pPr>
              <a:r>
                <a:rPr lang="es-ES" sz="900" dirty="0">
                  <a:latin typeface="Malgun Gothic" panose="020B0503020000020004" pitchFamily="34" charset="-127"/>
                  <a:ea typeface="Malgun Gothic" panose="020B0503020000020004" pitchFamily="34" charset="-127"/>
                  <a:cs typeface="Malgun Gothic"/>
                </a:rPr>
                <a:t>El Señor dijo:</a:t>
              </a:r>
              <a:r>
                <a:rPr sz="900" dirty="0">
                  <a:latin typeface="Malgun Gothic" panose="020B0503020000020004" pitchFamily="34" charset="-127"/>
                  <a:ea typeface="Malgun Gothic" panose="020B0503020000020004" pitchFamily="34" charset="-127"/>
                  <a:cs typeface="Malgun Gothic"/>
                </a:rPr>
                <a:t> </a:t>
              </a:r>
              <a:r>
                <a:rPr lang="es-ES" sz="900" dirty="0">
                  <a:solidFill>
                    <a:srgbClr val="00ADEF"/>
                  </a:solidFill>
                  <a:latin typeface="Malgun Gothic" panose="020B0503020000020004" pitchFamily="34" charset="-127"/>
                  <a:ea typeface="Malgun Gothic" panose="020B0503020000020004" pitchFamily="34" charset="-127"/>
                  <a:cs typeface="Malgun Gothic"/>
                </a:rPr>
                <a:t>”Y yo les doy vida eterna; y no perecerán jamás, ni nadie las arrebatará de mi mano.” </a:t>
              </a:r>
              <a:r>
                <a:rPr sz="900" dirty="0">
                  <a:solidFill>
                    <a:srgbClr val="00ADEF"/>
                  </a:solidFill>
                  <a:latin typeface="Malgun Gothic" panose="020B0503020000020004" pitchFamily="34" charset="-127"/>
                  <a:ea typeface="Malgun Gothic" panose="020B0503020000020004" pitchFamily="34" charset="-127"/>
                  <a:cs typeface="Malgun Gothic"/>
                </a:rPr>
                <a:t>(</a:t>
              </a:r>
              <a:r>
                <a:rPr lang="es-ES" sz="900" dirty="0">
                  <a:solidFill>
                    <a:srgbClr val="00ADEF"/>
                  </a:solidFill>
                  <a:latin typeface="Malgun Gothic" panose="020B0503020000020004" pitchFamily="34" charset="-127"/>
                  <a:ea typeface="Malgun Gothic" panose="020B0503020000020004" pitchFamily="34" charset="-127"/>
                  <a:cs typeface="Malgun Gothic"/>
                </a:rPr>
                <a:t>Jn</a:t>
              </a:r>
              <a:r>
                <a:rPr sz="900" dirty="0">
                  <a:solidFill>
                    <a:srgbClr val="00ADEF"/>
                  </a:solidFill>
                  <a:latin typeface="Malgun Gothic" panose="020B0503020000020004" pitchFamily="34" charset="-127"/>
                  <a:ea typeface="Malgun Gothic" panose="020B0503020000020004" pitchFamily="34" charset="-127"/>
                  <a:cs typeface="Malgun Gothic"/>
                </a:rPr>
                <a:t> 10:28)</a:t>
              </a:r>
              <a:endParaRPr sz="900" dirty="0">
                <a:latin typeface="Malgun Gothic" panose="020B0503020000020004" pitchFamily="34" charset="-127"/>
                <a:ea typeface="Malgun Gothic" panose="020B0503020000020004" pitchFamily="34" charset="-127"/>
                <a:cs typeface="Malgun Gothic"/>
              </a:endParaRPr>
            </a:p>
            <a:p>
              <a:pPr marL="12814" marR="12597" indent="107899" algn="just">
                <a:lnSpc>
                  <a:spcPts val="1100"/>
                </a:lnSpc>
              </a:pPr>
              <a:r>
                <a:rPr lang="es-ES" sz="900" dirty="0">
                  <a:latin typeface="Malgun Gothic" panose="020B0503020000020004" pitchFamily="34" charset="-127"/>
                  <a:ea typeface="Malgun Gothic" panose="020B0503020000020004" pitchFamily="34" charset="-127"/>
                  <a:cs typeface="Malgun Gothic"/>
                </a:rPr>
                <a:t>La persona salva puede cometer errores, pero debido al poder de la sangre de Jesús puede orar confiadamente ante Dios. La razón por la que Dios está con nosotros que carecemos es porque estamos bajo la gracia de la sangre de Cristo, y la razón por la que somos elevados cuando el Señor vuelva en el aire es porque el Señor nos compró con Su propia sangre.</a:t>
              </a:r>
            </a:p>
            <a:p>
              <a:pPr marL="12814" marR="12597" indent="107899" algn="just">
                <a:lnSpc>
                  <a:spcPts val="1100"/>
                </a:lnSpc>
              </a:pPr>
              <a:r>
                <a:rPr lang="es-ES" sz="900" dirty="0">
                  <a:latin typeface="Malgun Gothic" panose="020B0503020000020004" pitchFamily="34" charset="-127"/>
                  <a:ea typeface="Malgun Gothic" panose="020B0503020000020004" pitchFamily="34" charset="-127"/>
                  <a:cs typeface="Malgun Gothic"/>
                </a:rPr>
                <a:t>John Wesley nació como hijo de un pastor y volvió a nacer 13 años después de convertirse en pastor de la Iglesia Anglicana, y desde entonces era un gran evangelista que ha llevado a muchos a Cristo. Wesley se opuso a la predestinación y enfatizó que ‘no hay nadie escogido por Dios, pero quien crea en él será salvo’, la enseñanza de Wesley era correcta. No era una cuestión de lógica, sino un producto de la experiencia adquirida en su poderosa predicación. Dios no quiere que nadie perezca, Dios quiere que todos sean salvos, por eso hoy también está esperando pacientemente. Por tanto, si alguno cree, no perecerá y tendrá vida eterna. Pero también enseñó algo erróneamente. Estuvo mal que dijera: ‘Incluso un nacido de nuevo puede perderse si comete un error’. La verdad es que si la persona salva no puede vivir correctamente, la disciplina y el reproche de Dios le seguirán, y a los que obedecen se les promete una recompensa en este mundo y en el mundo venidero.</a:t>
              </a:r>
              <a:endParaRPr sz="900" dirty="0">
                <a:latin typeface="Malgun Gothic" panose="020B0503020000020004" pitchFamily="34" charset="-127"/>
                <a:ea typeface="Malgun Gothic" panose="020B0503020000020004" pitchFamily="34" charset="-127"/>
                <a:cs typeface="Malgun Gothic"/>
              </a:endParaRPr>
            </a:p>
          </p:txBody>
        </p:sp>
        <p:sp>
          <p:nvSpPr>
            <p:cNvPr id="9" name="object 9"/>
            <p:cNvSpPr txBox="1"/>
            <p:nvPr/>
          </p:nvSpPr>
          <p:spPr>
            <a:xfrm>
              <a:off x="433476" y="2461953"/>
              <a:ext cx="4391716" cy="520776"/>
            </a:xfrm>
            <a:prstGeom prst="rect">
              <a:avLst/>
            </a:prstGeom>
          </p:spPr>
          <p:txBody>
            <a:bodyPr wrap="square" lIns="0" tIns="6921" rIns="0" bIns="0" rtlCol="0">
              <a:noAutofit/>
            </a:bodyPr>
            <a:lstStyle/>
            <a:p>
              <a:pPr marR="624" indent="120650" algn="just"/>
              <a:r>
                <a:rPr lang="es-ES" sz="900" dirty="0">
                  <a:latin typeface="Malgun Gothic"/>
                  <a:cs typeface="Malgun Gothic"/>
                </a:rPr>
                <a:t>George Washington en la toma de posesión del primer presidente de los Estados Unidos, puso su mano sobre la Biblia e hizo un juramento, diciendo: “Es imposible gobernar rectamente al mundo sin la Biblia”. Thomas Jefferson, autor de la Declaración de Independencia de Estados Unidos, enfatizó que "Estados Unidos está fundada en la Biblia como su roca".</a:t>
              </a:r>
            </a:p>
          </p:txBody>
        </p:sp>
        <p:sp>
          <p:nvSpPr>
            <p:cNvPr id="8" name="object 8"/>
            <p:cNvSpPr txBox="1"/>
            <p:nvPr/>
          </p:nvSpPr>
          <p:spPr>
            <a:xfrm>
              <a:off x="442676" y="3273118"/>
              <a:ext cx="4382516" cy="562381"/>
            </a:xfrm>
            <a:prstGeom prst="rect">
              <a:avLst/>
            </a:prstGeom>
          </p:spPr>
          <p:txBody>
            <a:bodyPr wrap="square" lIns="0" tIns="6604" rIns="0" bIns="0" rtlCol="0">
              <a:noAutofit/>
            </a:bodyPr>
            <a:lstStyle/>
            <a:p>
              <a:pPr indent="98425" algn="just"/>
              <a:r>
                <a:rPr lang="es-ES" sz="900" dirty="0">
                  <a:latin typeface="Malgun Gothic"/>
                  <a:cs typeface="Malgun Gothic"/>
                </a:rPr>
                <a:t>Lincoln era pobre y no tenía educación formal, pero siempre llevaba la Biblia consigo, la leía con diligencia y se esforzaba por vivir de acuerdo a la Palabra. Incluso después de convertirse en presidente, siempre seguía leyendo la Biblia en su escritorio, diciendo: "La Biblia es el mejor regalo de Dios".</a:t>
              </a:r>
            </a:p>
          </p:txBody>
        </p:sp>
        <p:sp>
          <p:nvSpPr>
            <p:cNvPr id="7" name="object 7"/>
            <p:cNvSpPr txBox="1"/>
            <p:nvPr/>
          </p:nvSpPr>
          <p:spPr>
            <a:xfrm>
              <a:off x="442676" y="3998779"/>
              <a:ext cx="4388208" cy="586119"/>
            </a:xfrm>
            <a:prstGeom prst="rect">
              <a:avLst/>
            </a:prstGeom>
          </p:spPr>
          <p:txBody>
            <a:bodyPr wrap="square" lIns="0" tIns="6604" rIns="0" bIns="0" rtlCol="0">
              <a:noAutofit/>
            </a:bodyPr>
            <a:lstStyle/>
            <a:p>
              <a:pPr indent="98425" algn="just"/>
              <a:r>
                <a:rPr lang="es-ES" sz="900" dirty="0">
                  <a:latin typeface="Malgun Gothic"/>
                  <a:cs typeface="Malgun Gothic"/>
                </a:rPr>
                <a:t>Roosevelt, el presidente estadounidense más joven en convertirse en presidente, fue criado por padres cristianos fieles. Dijo: “Independientemente del campo en que trabaje la persona, si quiere vivir rectamente su vida, le invito a estudiar la Biblia”.</a:t>
              </a:r>
            </a:p>
          </p:txBody>
        </p:sp>
        <p:sp>
          <p:nvSpPr>
            <p:cNvPr id="6" name="object 6"/>
            <p:cNvSpPr txBox="1"/>
            <p:nvPr/>
          </p:nvSpPr>
          <p:spPr>
            <a:xfrm>
              <a:off x="442676" y="4722815"/>
              <a:ext cx="4396792" cy="330238"/>
            </a:xfrm>
            <a:prstGeom prst="rect">
              <a:avLst/>
            </a:prstGeom>
          </p:spPr>
          <p:txBody>
            <a:bodyPr wrap="square" lIns="0" tIns="6604" rIns="0" bIns="0" rtlCol="0">
              <a:noAutofit/>
            </a:bodyPr>
            <a:lstStyle/>
            <a:p>
              <a:pPr indent="120650" algn="just"/>
              <a:r>
                <a:rPr lang="es-ES" sz="900" dirty="0">
                  <a:latin typeface="Malgun Gothic"/>
                  <a:cs typeface="Malgun Gothic"/>
                </a:rPr>
                <a:t>Nosotros también debemos amar más la Biblia, encontrar el fundamento de nuestras vidas y acciones en la Biblia, de modo que podamos pasar nuestra única vida de la manera más significativa.</a:t>
              </a:r>
            </a:p>
          </p:txBody>
        </p:sp>
        <p:sp>
          <p:nvSpPr>
            <p:cNvPr id="5" name="object 5"/>
            <p:cNvSpPr txBox="1"/>
            <p:nvPr/>
          </p:nvSpPr>
          <p:spPr>
            <a:xfrm>
              <a:off x="192200" y="7603145"/>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18</a:t>
              </a:r>
              <a:endParaRPr sz="1000">
                <a:latin typeface="Times New Roman"/>
                <a:cs typeface="Times New Roman"/>
              </a:endParaRPr>
            </a:p>
          </p:txBody>
        </p:sp>
        <p:sp>
          <p:nvSpPr>
            <p:cNvPr id="4" name="object 4"/>
            <p:cNvSpPr txBox="1"/>
            <p:nvPr/>
          </p:nvSpPr>
          <p:spPr>
            <a:xfrm>
              <a:off x="10534699" y="7603145"/>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19</a:t>
              </a:r>
              <a:endParaRPr sz="1000">
                <a:latin typeface="Times New Roman"/>
                <a:cs typeface="Times New Roman"/>
              </a:endParaRPr>
            </a:p>
          </p:txBody>
        </p:sp>
        <p:sp>
          <p:nvSpPr>
            <p:cNvPr id="2" name="object 2"/>
            <p:cNvSpPr txBox="1"/>
            <p:nvPr/>
          </p:nvSpPr>
          <p:spPr>
            <a:xfrm>
              <a:off x="6723729" y="808729"/>
              <a:ext cx="3733889" cy="752855"/>
            </a:xfrm>
            <a:prstGeom prst="rect">
              <a:avLst/>
            </a:prstGeom>
          </p:spPr>
          <p:txBody>
            <a:bodyPr wrap="square" lIns="0" tIns="995" rIns="0" bIns="0" rtlCol="0">
              <a:noAutofit/>
            </a:bodyPr>
            <a:lstStyle/>
            <a:p>
              <a:pPr>
                <a:lnSpc>
                  <a:spcPts val="1400"/>
                </a:lnSpc>
              </a:pPr>
              <a:endParaRPr sz="1400" dirty="0">
                <a:latin typeface="Malgun Gothic" panose="020B0503020000020004" pitchFamily="34" charset="-127"/>
                <a:ea typeface="Malgun Gothic" panose="020B0503020000020004" pitchFamily="34" charset="-127"/>
                <a:cs typeface="Times New Roman" panose="02020603050405020304" pitchFamily="18" charset="0"/>
              </a:endParaRPr>
            </a:p>
            <a:p>
              <a:pPr marL="483718">
                <a:lnSpc>
                  <a:spcPct val="143312"/>
                </a:lnSpc>
              </a:pPr>
              <a:r>
                <a:rPr lang="es-ES" sz="10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¿Una persona salva puede perderse si comete un error?</a:t>
              </a:r>
            </a:p>
          </p:txBody>
        </p:sp>
        <p:sp>
          <p:nvSpPr>
            <p:cNvPr id="40" name="object 7">
              <a:extLst>
                <a:ext uri="{FF2B5EF4-FFF2-40B4-BE49-F238E27FC236}">
                  <a16:creationId xmlns:a16="http://schemas.microsoft.com/office/drawing/2014/main" id="{99DBA983-C22B-43A6-A847-FF39B39A6D38}"/>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sp>
          <p:nvSpPr>
            <p:cNvPr id="41" name="object 3">
              <a:extLst>
                <a:ext uri="{FF2B5EF4-FFF2-40B4-BE49-F238E27FC236}">
                  <a16:creationId xmlns:a16="http://schemas.microsoft.com/office/drawing/2014/main" id="{29F69B3B-A4D0-4E8B-9150-E9076991C352}"/>
                </a:ext>
              </a:extLst>
            </p:cNvPr>
            <p:cNvSpPr txBox="1"/>
            <p:nvPr/>
          </p:nvSpPr>
          <p:spPr>
            <a:xfrm rot="21060000">
              <a:off x="594354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그룹 33">
            <a:extLst>
              <a:ext uri="{FF2B5EF4-FFF2-40B4-BE49-F238E27FC236}">
                <a16:creationId xmlns:a16="http://schemas.microsoft.com/office/drawing/2014/main" id="{2EE706AD-D518-409E-8610-F2396E713C86}"/>
              </a:ext>
            </a:extLst>
          </p:cNvPr>
          <p:cNvGrpSpPr/>
          <p:nvPr/>
        </p:nvGrpSpPr>
        <p:grpSpPr>
          <a:xfrm>
            <a:off x="0" y="-12"/>
            <a:ext cx="10943996" cy="7992008"/>
            <a:chOff x="0" y="-12"/>
            <a:chExt cx="10943996" cy="7992008"/>
          </a:xfrm>
        </p:grpSpPr>
        <p:sp>
          <p:nvSpPr>
            <p:cNvPr id="15" name="object 15"/>
            <p:cNvSpPr/>
            <p:nvPr/>
          </p:nvSpPr>
          <p:spPr>
            <a:xfrm>
              <a:off x="6505702" y="577240"/>
              <a:ext cx="935736" cy="801624"/>
            </a:xfrm>
            <a:custGeom>
              <a:avLst/>
              <a:gdLst/>
              <a:ahLst/>
              <a:cxnLst/>
              <a:rect l="l" t="t" r="r" b="b"/>
              <a:pathLst>
                <a:path w="935736" h="801624">
                  <a:moveTo>
                    <a:pt x="0" y="0"/>
                  </a:moveTo>
                  <a:lnTo>
                    <a:pt x="0" y="801624"/>
                  </a:lnTo>
                  <a:lnTo>
                    <a:pt x="935736" y="801624"/>
                  </a:lnTo>
                  <a:lnTo>
                    <a:pt x="935736" y="0"/>
                  </a:lnTo>
                  <a:lnTo>
                    <a:pt x="0" y="0"/>
                  </a:lnTo>
                  <a:close/>
                </a:path>
              </a:pathLst>
            </a:custGeom>
            <a:solidFill>
              <a:srgbClr val="000000">
                <a:alpha val="38000"/>
              </a:srgbClr>
            </a:solidFill>
          </p:spPr>
          <p:txBody>
            <a:bodyPr wrap="square" lIns="0" tIns="0" rIns="0" bIns="0" rtlCol="0">
              <a:noAutofit/>
            </a:bodyPr>
            <a:lstStyle/>
            <a:p>
              <a:endParaRPr/>
            </a:p>
          </p:txBody>
        </p:sp>
        <p:sp>
          <p:nvSpPr>
            <p:cNvPr id="30" name="object 30"/>
            <p:cNvSpPr/>
            <p:nvPr/>
          </p:nvSpPr>
          <p:spPr>
            <a:xfrm>
              <a:off x="5616003"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21" name="object 21"/>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22" name="object 22"/>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4" name="object 24"/>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5" name="object 25"/>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6" name="object 26"/>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7" name="object 27"/>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28" name="object 28"/>
            <p:cNvSpPr/>
            <p:nvPr/>
          </p:nvSpPr>
          <p:spPr>
            <a:xfrm>
              <a:off x="5328005" y="-12"/>
              <a:ext cx="287997" cy="7992008"/>
            </a:xfrm>
            <a:custGeom>
              <a:avLst/>
              <a:gdLst/>
              <a:ahLst/>
              <a:cxnLst/>
              <a:rect l="l" t="t" r="r" b="b"/>
              <a:pathLst>
                <a:path w="287997" h="7992008">
                  <a:moveTo>
                    <a:pt x="287997" y="12"/>
                  </a:moveTo>
                  <a:lnTo>
                    <a:pt x="0" y="12"/>
                  </a:lnTo>
                  <a:lnTo>
                    <a:pt x="0" y="7992008"/>
                  </a:lnTo>
                  <a:lnTo>
                    <a:pt x="287997" y="7992008"/>
                  </a:lnTo>
                  <a:lnTo>
                    <a:pt x="287997" y="12"/>
                  </a:lnTo>
                  <a:close/>
                </a:path>
              </a:pathLst>
            </a:custGeom>
            <a:solidFill>
              <a:srgbClr val="8DD7F7"/>
            </a:solidFill>
          </p:spPr>
          <p:txBody>
            <a:bodyPr wrap="square" lIns="0" tIns="0" rIns="0" bIns="0" rtlCol="0">
              <a:noAutofit/>
            </a:bodyPr>
            <a:lstStyle/>
            <a:p>
              <a:endParaRPr/>
            </a:p>
          </p:txBody>
        </p:sp>
        <p:sp>
          <p:nvSpPr>
            <p:cNvPr id="29" name="object 29"/>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0" name="object 10"/>
            <p:cNvSpPr/>
            <p:nvPr/>
          </p:nvSpPr>
          <p:spPr>
            <a:xfrm>
              <a:off x="5855299"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10577705"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10577705"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5906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5906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6545875" y="619924"/>
              <a:ext cx="794339" cy="666169"/>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6329199" y="1855800"/>
              <a:ext cx="3859199" cy="3859199"/>
            </a:xfrm>
            <a:custGeom>
              <a:avLst/>
              <a:gdLst/>
              <a:ahLst/>
              <a:cxnLst/>
              <a:rect l="l" t="t" r="r" b="b"/>
              <a:pathLst>
                <a:path w="3859199" h="3859199">
                  <a:moveTo>
                    <a:pt x="1929599" y="3859199"/>
                  </a:moveTo>
                  <a:lnTo>
                    <a:pt x="2087857" y="3852803"/>
                  </a:lnTo>
                  <a:lnTo>
                    <a:pt x="2242592" y="3833944"/>
                  </a:lnTo>
                  <a:lnTo>
                    <a:pt x="2393307" y="3803120"/>
                  </a:lnTo>
                  <a:lnTo>
                    <a:pt x="2539505" y="3760828"/>
                  </a:lnTo>
                  <a:lnTo>
                    <a:pt x="2680690" y="3707563"/>
                  </a:lnTo>
                  <a:lnTo>
                    <a:pt x="2816365" y="3643822"/>
                  </a:lnTo>
                  <a:lnTo>
                    <a:pt x="2946033" y="3570102"/>
                  </a:lnTo>
                  <a:lnTo>
                    <a:pt x="3069199" y="3486900"/>
                  </a:lnTo>
                  <a:lnTo>
                    <a:pt x="3185365" y="3394712"/>
                  </a:lnTo>
                  <a:lnTo>
                    <a:pt x="3294035" y="3294035"/>
                  </a:lnTo>
                  <a:lnTo>
                    <a:pt x="3394712" y="3185365"/>
                  </a:lnTo>
                  <a:lnTo>
                    <a:pt x="3486900" y="3069199"/>
                  </a:lnTo>
                  <a:lnTo>
                    <a:pt x="3570102" y="2946033"/>
                  </a:lnTo>
                  <a:lnTo>
                    <a:pt x="3643822" y="2816365"/>
                  </a:lnTo>
                  <a:lnTo>
                    <a:pt x="3707563" y="2680690"/>
                  </a:lnTo>
                  <a:lnTo>
                    <a:pt x="3760828" y="2539505"/>
                  </a:lnTo>
                  <a:lnTo>
                    <a:pt x="3803120" y="2393307"/>
                  </a:lnTo>
                  <a:lnTo>
                    <a:pt x="3833944" y="2242592"/>
                  </a:lnTo>
                  <a:lnTo>
                    <a:pt x="3852803" y="2087857"/>
                  </a:lnTo>
                  <a:lnTo>
                    <a:pt x="3859199" y="1929599"/>
                  </a:lnTo>
                  <a:lnTo>
                    <a:pt x="3852803" y="1771341"/>
                  </a:lnTo>
                  <a:lnTo>
                    <a:pt x="3833944" y="1616607"/>
                  </a:lnTo>
                  <a:lnTo>
                    <a:pt x="3803120" y="1465892"/>
                  </a:lnTo>
                  <a:lnTo>
                    <a:pt x="3760828" y="1319694"/>
                  </a:lnTo>
                  <a:lnTo>
                    <a:pt x="3707563" y="1178509"/>
                  </a:lnTo>
                  <a:lnTo>
                    <a:pt x="3643822" y="1042834"/>
                  </a:lnTo>
                  <a:lnTo>
                    <a:pt x="3570102" y="913166"/>
                  </a:lnTo>
                  <a:lnTo>
                    <a:pt x="3486900" y="790000"/>
                  </a:lnTo>
                  <a:lnTo>
                    <a:pt x="3394712" y="673834"/>
                  </a:lnTo>
                  <a:lnTo>
                    <a:pt x="3294035" y="565164"/>
                  </a:lnTo>
                  <a:lnTo>
                    <a:pt x="3185365" y="464486"/>
                  </a:lnTo>
                  <a:lnTo>
                    <a:pt x="3069199" y="372298"/>
                  </a:lnTo>
                  <a:lnTo>
                    <a:pt x="2946033" y="289096"/>
                  </a:lnTo>
                  <a:lnTo>
                    <a:pt x="2816365" y="215377"/>
                  </a:lnTo>
                  <a:lnTo>
                    <a:pt x="2680690" y="151636"/>
                  </a:lnTo>
                  <a:lnTo>
                    <a:pt x="2539505" y="98371"/>
                  </a:lnTo>
                  <a:lnTo>
                    <a:pt x="2393307" y="56078"/>
                  </a:lnTo>
                  <a:lnTo>
                    <a:pt x="2242592" y="25255"/>
                  </a:lnTo>
                  <a:lnTo>
                    <a:pt x="2087857" y="6396"/>
                  </a:lnTo>
                  <a:lnTo>
                    <a:pt x="1929599" y="0"/>
                  </a:lnTo>
                  <a:lnTo>
                    <a:pt x="1771343" y="6396"/>
                  </a:lnTo>
                  <a:lnTo>
                    <a:pt x="1616610" y="25255"/>
                  </a:lnTo>
                  <a:lnTo>
                    <a:pt x="1465896" y="56078"/>
                  </a:lnTo>
                  <a:lnTo>
                    <a:pt x="1319699" y="98371"/>
                  </a:lnTo>
                  <a:lnTo>
                    <a:pt x="1178515" y="151636"/>
                  </a:lnTo>
                  <a:lnTo>
                    <a:pt x="1042840" y="215377"/>
                  </a:lnTo>
                  <a:lnTo>
                    <a:pt x="913171" y="289096"/>
                  </a:lnTo>
                  <a:lnTo>
                    <a:pt x="790005" y="372298"/>
                  </a:lnTo>
                  <a:lnTo>
                    <a:pt x="673839" y="464486"/>
                  </a:lnTo>
                  <a:lnTo>
                    <a:pt x="565169" y="565164"/>
                  </a:lnTo>
                  <a:lnTo>
                    <a:pt x="464491" y="673834"/>
                  </a:lnTo>
                  <a:lnTo>
                    <a:pt x="372302" y="790000"/>
                  </a:lnTo>
                  <a:lnTo>
                    <a:pt x="289099" y="913166"/>
                  </a:lnTo>
                  <a:lnTo>
                    <a:pt x="215379" y="1042834"/>
                  </a:lnTo>
                  <a:lnTo>
                    <a:pt x="151638" y="1178509"/>
                  </a:lnTo>
                  <a:lnTo>
                    <a:pt x="98372" y="1319694"/>
                  </a:lnTo>
                  <a:lnTo>
                    <a:pt x="56079" y="1465892"/>
                  </a:lnTo>
                  <a:lnTo>
                    <a:pt x="25255" y="1616607"/>
                  </a:lnTo>
                  <a:lnTo>
                    <a:pt x="6396" y="1771341"/>
                  </a:lnTo>
                  <a:lnTo>
                    <a:pt x="0" y="1929599"/>
                  </a:lnTo>
                  <a:lnTo>
                    <a:pt x="6396" y="2087857"/>
                  </a:lnTo>
                  <a:lnTo>
                    <a:pt x="25255" y="2242592"/>
                  </a:lnTo>
                  <a:lnTo>
                    <a:pt x="56079" y="2393307"/>
                  </a:lnTo>
                  <a:lnTo>
                    <a:pt x="98372" y="2539505"/>
                  </a:lnTo>
                  <a:lnTo>
                    <a:pt x="151638" y="2680690"/>
                  </a:lnTo>
                  <a:lnTo>
                    <a:pt x="215379" y="2816365"/>
                  </a:lnTo>
                  <a:lnTo>
                    <a:pt x="289099" y="2946033"/>
                  </a:lnTo>
                  <a:lnTo>
                    <a:pt x="372302" y="3069199"/>
                  </a:lnTo>
                  <a:lnTo>
                    <a:pt x="464491" y="3185365"/>
                  </a:lnTo>
                  <a:lnTo>
                    <a:pt x="565169" y="3294035"/>
                  </a:lnTo>
                  <a:lnTo>
                    <a:pt x="673839" y="3394712"/>
                  </a:lnTo>
                  <a:lnTo>
                    <a:pt x="790005" y="3486900"/>
                  </a:lnTo>
                  <a:lnTo>
                    <a:pt x="913171" y="3570102"/>
                  </a:lnTo>
                  <a:lnTo>
                    <a:pt x="1042840" y="3643822"/>
                  </a:lnTo>
                  <a:lnTo>
                    <a:pt x="1178515" y="3707563"/>
                  </a:lnTo>
                  <a:lnTo>
                    <a:pt x="1319699" y="3760828"/>
                  </a:lnTo>
                  <a:lnTo>
                    <a:pt x="1465896" y="3803120"/>
                  </a:lnTo>
                  <a:lnTo>
                    <a:pt x="1616610" y="3833944"/>
                  </a:lnTo>
                  <a:lnTo>
                    <a:pt x="1771343" y="3852803"/>
                  </a:lnTo>
                  <a:lnTo>
                    <a:pt x="1929599" y="3859199"/>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6329200" y="1855799"/>
              <a:ext cx="3859200" cy="385920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10827004"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0" name="object 20"/>
            <p:cNvSpPr/>
            <p:nvPr/>
          </p:nvSpPr>
          <p:spPr>
            <a:xfrm>
              <a:off x="1046225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9" name="object 9"/>
            <p:cNvSpPr txBox="1"/>
            <p:nvPr/>
          </p:nvSpPr>
          <p:spPr>
            <a:xfrm>
              <a:off x="448336" y="711288"/>
              <a:ext cx="4361982" cy="1384655"/>
            </a:xfrm>
            <a:prstGeom prst="rect">
              <a:avLst/>
            </a:prstGeom>
          </p:spPr>
          <p:txBody>
            <a:bodyPr wrap="square" lIns="0" tIns="6604" rIns="0" bIns="0" rtlCol="0">
              <a:noAutofit/>
            </a:bodyPr>
            <a:lstStyle/>
            <a:p>
              <a:pPr marR="23598" indent="120650" algn="just">
                <a:lnSpc>
                  <a:spcPts val="1100"/>
                </a:lnSpc>
              </a:pPr>
              <a:r>
                <a:rPr lang="es-ES" sz="900" dirty="0">
                  <a:latin typeface="+mj-ea"/>
                  <a:ea typeface="+mj-ea"/>
                  <a:cs typeface="Malgun Gothic"/>
                </a:rPr>
                <a:t>No es otro que nuestro Señor quien guarda las vidas de los salvos para que no se</a:t>
              </a:r>
              <a:r>
                <a:rPr lang="ko-KR" altLang="es-ES" sz="900" dirty="0">
                  <a:latin typeface="+mj-ea"/>
                  <a:ea typeface="+mj-ea"/>
                  <a:cs typeface="Malgun Gothic"/>
                </a:rPr>
                <a:t> </a:t>
              </a:r>
              <a:r>
                <a:rPr lang="es-ES" altLang="ko-KR" sz="900" dirty="0">
                  <a:latin typeface="+mj-ea"/>
                  <a:ea typeface="+mj-ea"/>
                  <a:cs typeface="Malgun Gothic"/>
                </a:rPr>
                <a:t>pierdan</a:t>
              </a:r>
              <a:r>
                <a:rPr lang="es-ES" sz="900" dirty="0">
                  <a:latin typeface="+mj-ea"/>
                  <a:ea typeface="+mj-ea"/>
                  <a:cs typeface="Malgun Gothic"/>
                </a:rPr>
                <a:t>. ¿Cuán inseguro sería si la vida salvada tuviera que ser guardada por la persona salva? Sin embargo, dado que es el Señor quien evita que esa vida se pierda, siempre podemos estar agradecidos.</a:t>
              </a:r>
            </a:p>
            <a:p>
              <a:pPr marR="23598" indent="120650" algn="just">
                <a:lnSpc>
                  <a:spcPts val="1100"/>
                </a:lnSpc>
              </a:pPr>
              <a:r>
                <a:rPr lang="es-ES" altLang="ko-KR" sz="900" dirty="0">
                  <a:solidFill>
                    <a:srgbClr val="00ADEF"/>
                  </a:solidFill>
                  <a:latin typeface="+mj-ea"/>
                  <a:ea typeface="+mj-ea"/>
                  <a:cs typeface="Malgun Gothic"/>
                </a:rPr>
                <a:t>Mi Padre que me las dio, es mayor que todos, y nadie las puede arrebatar de la mano de mi Padre.</a:t>
              </a:r>
              <a:r>
                <a:rPr lang="ko-KR" altLang="es-ES" sz="900" dirty="0">
                  <a:solidFill>
                    <a:srgbClr val="00ADEF"/>
                  </a:solidFill>
                  <a:latin typeface="+mj-ea"/>
                  <a:ea typeface="+mj-ea"/>
                  <a:cs typeface="Malgun Gothic"/>
                </a:rPr>
                <a:t> </a:t>
              </a:r>
              <a:r>
                <a:rPr lang="es-ES" altLang="ko-KR" sz="900" dirty="0">
                  <a:solidFill>
                    <a:srgbClr val="00ADEF"/>
                  </a:solidFill>
                  <a:latin typeface="+mj-ea"/>
                  <a:ea typeface="+mj-ea"/>
                  <a:cs typeface="Malgun Gothic"/>
                </a:rPr>
                <a:t>(Jn</a:t>
              </a:r>
              <a:r>
                <a:rPr lang="ko-KR" altLang="es-ES" sz="900" dirty="0">
                  <a:solidFill>
                    <a:srgbClr val="00ADEF"/>
                  </a:solidFill>
                  <a:latin typeface="+mj-ea"/>
                  <a:ea typeface="+mj-ea"/>
                  <a:cs typeface="Malgun Gothic"/>
                </a:rPr>
                <a:t> </a:t>
              </a:r>
              <a:r>
                <a:rPr lang="es-ES" altLang="ko-KR" sz="900" dirty="0">
                  <a:solidFill>
                    <a:srgbClr val="00ADEF"/>
                  </a:solidFill>
                  <a:latin typeface="+mj-ea"/>
                  <a:ea typeface="+mj-ea"/>
                  <a:cs typeface="Malgun Gothic"/>
                </a:rPr>
                <a:t>10:29)</a:t>
              </a:r>
              <a:r>
                <a:rPr lang="ko-KR" altLang="es-ES" sz="900" dirty="0">
                  <a:solidFill>
                    <a:srgbClr val="00ADEF"/>
                  </a:solidFill>
                  <a:latin typeface="+mj-ea"/>
                  <a:ea typeface="+mj-ea"/>
                  <a:cs typeface="Malgun Gothic"/>
                </a:rPr>
                <a:t> </a:t>
              </a:r>
              <a:r>
                <a:rPr lang="es-ES" altLang="ko-KR" sz="900" dirty="0">
                  <a:latin typeface="+mj-ea"/>
                  <a:ea typeface="+mj-ea"/>
                  <a:cs typeface="Malgun Gothic"/>
                </a:rPr>
                <a:t>Estas palabras son para saber que la vida de los salvos está garantizada para siempre. Si ponemos un ejemplo, ser salvo es un seguro de vida eterna que nunca se puede cancelar en el medio.</a:t>
              </a:r>
              <a:endParaRPr lang="es-ES" sz="900" dirty="0">
                <a:latin typeface="+mj-ea"/>
                <a:ea typeface="+mj-ea"/>
                <a:cs typeface="Malgun Gothic"/>
              </a:endParaRPr>
            </a:p>
          </p:txBody>
        </p:sp>
        <p:sp>
          <p:nvSpPr>
            <p:cNvPr id="8" name="object 8"/>
            <p:cNvSpPr txBox="1"/>
            <p:nvPr/>
          </p:nvSpPr>
          <p:spPr>
            <a:xfrm>
              <a:off x="7572776" y="806628"/>
              <a:ext cx="2926288" cy="254000"/>
            </a:xfrm>
            <a:prstGeom prst="rect">
              <a:avLst/>
            </a:prstGeom>
          </p:spPr>
          <p:txBody>
            <a:bodyPr wrap="square" lIns="0" tIns="12700" rIns="0" bIns="0" rtlCol="0">
              <a:noAutofit/>
            </a:bodyPr>
            <a:lstStyle/>
            <a:p>
              <a:pPr marL="12700">
                <a:lnSpc>
                  <a:spcPts val="2000"/>
                </a:lnSpc>
              </a:pPr>
              <a:r>
                <a:rPr lang="es-ES" sz="1800" dirty="0">
                  <a:solidFill>
                    <a:srgbClr val="00ADEF"/>
                  </a:solidFill>
                  <a:latin typeface="Times New Roman" panose="02020603050405020304" pitchFamily="18" charset="0"/>
                  <a:cs typeface="Times New Roman" panose="02020603050405020304" pitchFamily="18" charset="0"/>
                </a:rPr>
                <a:t>Cuando la palabra se cae</a:t>
              </a:r>
              <a:endParaRPr sz="18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6326689" y="6318860"/>
              <a:ext cx="3893636" cy="330200"/>
            </a:xfrm>
            <a:prstGeom prst="rect">
              <a:avLst/>
            </a:prstGeom>
          </p:spPr>
          <p:txBody>
            <a:bodyPr wrap="square" lIns="0" tIns="7302" rIns="0" bIns="0" rtlCol="0">
              <a:noAutofit/>
            </a:bodyPr>
            <a:lstStyle/>
            <a:p>
              <a:pPr marL="61849" marR="19050" algn="just">
                <a:lnSpc>
                  <a:spcPts val="1150"/>
                </a:lnSpc>
              </a:pPr>
              <a:r>
                <a:rPr lang="es-ES" sz="1000" dirty="0">
                  <a:solidFill>
                    <a:srgbClr val="00ADEF"/>
                  </a:solidFill>
                  <a:latin typeface="Malgun Gothic"/>
                  <a:cs typeface="Malgun Gothic"/>
                </a:rPr>
                <a:t>El respondió y dijo: Escrito está: No sólo de pan vivirá el hombre, sino de toda palabra que sale de la boca de Dios.</a:t>
              </a:r>
              <a:r>
                <a:rPr sz="1000" dirty="0">
                  <a:solidFill>
                    <a:srgbClr val="00ADEF"/>
                  </a:solidFill>
                  <a:latin typeface="Malgun Gothic"/>
                  <a:cs typeface="Malgun Gothic"/>
                </a:rPr>
                <a:t> (</a:t>
              </a:r>
              <a:r>
                <a:rPr lang="es-ES" sz="1000" dirty="0">
                  <a:solidFill>
                    <a:srgbClr val="00ADEF"/>
                  </a:solidFill>
                  <a:latin typeface="Malgun Gothic"/>
                  <a:cs typeface="Malgun Gothic"/>
                </a:rPr>
                <a:t>Mt</a:t>
              </a:r>
              <a:r>
                <a:rPr sz="1000" dirty="0">
                  <a:solidFill>
                    <a:srgbClr val="00ADEF"/>
                  </a:solidFill>
                  <a:latin typeface="Malgun Gothic"/>
                  <a:cs typeface="Malgun Gothic"/>
                </a:rPr>
                <a:t> 4:4)</a:t>
              </a:r>
              <a:endParaRPr sz="1000" dirty="0">
                <a:latin typeface="Malgun Gothic"/>
                <a:cs typeface="Malgun Gothic"/>
              </a:endParaRPr>
            </a:p>
          </p:txBody>
        </p:sp>
        <p:sp>
          <p:nvSpPr>
            <p:cNvPr id="4" name="object 4"/>
            <p:cNvSpPr txBox="1"/>
            <p:nvPr/>
          </p:nvSpPr>
          <p:spPr>
            <a:xfrm>
              <a:off x="192200" y="7603145"/>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20</a:t>
              </a:r>
              <a:endParaRPr sz="1000">
                <a:latin typeface="Times New Roman"/>
                <a:cs typeface="Times New Roman"/>
              </a:endParaRPr>
            </a:p>
          </p:txBody>
        </p:sp>
        <p:sp>
          <p:nvSpPr>
            <p:cNvPr id="3" name="object 3"/>
            <p:cNvSpPr txBox="1"/>
            <p:nvPr/>
          </p:nvSpPr>
          <p:spPr>
            <a:xfrm>
              <a:off x="10534750" y="7603145"/>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21</a:t>
              </a:r>
              <a:endParaRPr sz="1000">
                <a:latin typeface="Times New Roman"/>
                <a:cs typeface="Times New Roman"/>
              </a:endParaRPr>
            </a:p>
          </p:txBody>
        </p:sp>
        <p:sp>
          <p:nvSpPr>
            <p:cNvPr id="2" name="object 2"/>
            <p:cNvSpPr txBox="1"/>
            <p:nvPr/>
          </p:nvSpPr>
          <p:spPr>
            <a:xfrm>
              <a:off x="6505702" y="495300"/>
              <a:ext cx="935736" cy="801623"/>
            </a:xfrm>
            <a:prstGeom prst="rect">
              <a:avLst/>
            </a:prstGeom>
          </p:spPr>
          <p:txBody>
            <a:bodyPr wrap="square" lIns="0" tIns="28575" rIns="0" bIns="0" rtlCol="0" anchor="ctr">
              <a:noAutofit/>
            </a:bodyPr>
            <a:lstStyle/>
            <a:p>
              <a:pPr marL="176161"/>
              <a:r>
                <a:rPr lang="es-ES" sz="1200" dirty="0">
                  <a:latin typeface="Times New Roman" panose="02020603050405020304" pitchFamily="18" charset="0"/>
                  <a:cs typeface="Times New Roman" panose="02020603050405020304" pitchFamily="18" charset="0"/>
                </a:rPr>
                <a:t>Placa de corazón</a:t>
              </a:r>
              <a:endParaRPr sz="1200" dirty="0">
                <a:latin typeface="Times New Roman" panose="02020603050405020304" pitchFamily="18" charset="0"/>
                <a:cs typeface="Times New Roman" panose="02020603050405020304" pitchFamily="18" charset="0"/>
              </a:endParaRPr>
            </a:p>
          </p:txBody>
        </p:sp>
        <p:pic>
          <p:nvPicPr>
            <p:cNvPr id="33" name="그림 32">
              <a:extLst>
                <a:ext uri="{FF2B5EF4-FFF2-40B4-BE49-F238E27FC236}">
                  <a16:creationId xmlns:a16="http://schemas.microsoft.com/office/drawing/2014/main" id="{EDFE6F0B-D0F9-494C-8CA0-2A9FA54BC81E}"/>
                </a:ext>
              </a:extLst>
            </p:cNvPr>
            <p:cNvPicPr>
              <a:picLocks noChangeAspect="1"/>
            </p:cNvPicPr>
            <p:nvPr/>
          </p:nvPicPr>
          <p:blipFill>
            <a:blip r:embed="rId4"/>
            <a:stretch>
              <a:fillRect/>
            </a:stretch>
          </p:blipFill>
          <p:spPr>
            <a:xfrm>
              <a:off x="7340214" y="4262935"/>
              <a:ext cx="1714886" cy="804365"/>
            </a:xfrm>
            <a:prstGeom prst="rect">
              <a:avLst/>
            </a:prstGeom>
          </p:spPr>
        </p:pic>
        <p:sp>
          <p:nvSpPr>
            <p:cNvPr id="31" name="TextBox 30">
              <a:extLst>
                <a:ext uri="{FF2B5EF4-FFF2-40B4-BE49-F238E27FC236}">
                  <a16:creationId xmlns:a16="http://schemas.microsoft.com/office/drawing/2014/main" id="{D9368FF5-F778-45C5-BF58-7C8F4E0F6E05}"/>
                </a:ext>
              </a:extLst>
            </p:cNvPr>
            <p:cNvSpPr txBox="1"/>
            <p:nvPr/>
          </p:nvSpPr>
          <p:spPr>
            <a:xfrm>
              <a:off x="6921500" y="4193121"/>
              <a:ext cx="2667000" cy="800219"/>
            </a:xfrm>
            <a:prstGeom prst="rect">
              <a:avLst/>
            </a:prstGeom>
            <a:noFill/>
          </p:spPr>
          <p:txBody>
            <a:bodyPr wrap="square" rtlCol="0">
              <a:spAutoFit/>
            </a:bodyPr>
            <a:lstStyle/>
            <a:p>
              <a:pPr algn="ctr">
                <a:lnSpc>
                  <a:spcPct val="150000"/>
                </a:lnSpc>
              </a:pPr>
              <a:r>
                <a:rPr lang="es-ES" sz="1600" dirty="0">
                  <a:solidFill>
                    <a:schemeClr val="bg1"/>
                  </a:solidFill>
                  <a:latin typeface="Alef" panose="00000500000000000000" pitchFamily="2" charset="-79"/>
                  <a:ea typeface="Malgun Gothic" panose="020B0503020000020004" pitchFamily="34" charset="-127"/>
                  <a:cs typeface="Alef" panose="00000500000000000000" pitchFamily="2" charset="-79"/>
                </a:rPr>
                <a:t>Cuando la palabra se cae</a:t>
              </a:r>
            </a:p>
            <a:p>
              <a:pPr algn="ctr">
                <a:lnSpc>
                  <a:spcPct val="150000"/>
                </a:lnSpc>
              </a:pPr>
              <a:r>
                <a:rPr lang="es-ES" sz="1600" dirty="0">
                  <a:solidFill>
                    <a:schemeClr val="bg1"/>
                  </a:solidFill>
                  <a:latin typeface="Alef" panose="00000500000000000000" pitchFamily="2" charset="-79"/>
                  <a:ea typeface="Malgun Gothic" panose="020B0503020000020004" pitchFamily="34" charset="-127"/>
                  <a:cs typeface="Alef" panose="00000500000000000000" pitchFamily="2" charset="-79"/>
                </a:rPr>
                <a:t>La fe también se detiene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1790</Words>
  <Application>Microsoft Office PowerPoint</Application>
  <PresentationFormat>사용자 지정</PresentationFormat>
  <Paragraphs>104</Paragraphs>
  <Slides>5</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5</vt:i4>
      </vt:variant>
    </vt:vector>
  </HeadingPairs>
  <TitlesOfParts>
    <vt:vector size="14" baseType="lpstr">
      <vt:lpstr>맑은 고딕</vt:lpstr>
      <vt:lpstr>맑은 고딕</vt:lpstr>
      <vt:lpstr>Alef</vt:lpstr>
      <vt:lpstr>Arial</vt:lpstr>
      <vt:lpstr>Calibri</vt:lpstr>
      <vt:lpstr>Consolas</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39</cp:revision>
  <dcterms:modified xsi:type="dcterms:W3CDTF">2022-09-17T20:54:33Z</dcterms:modified>
</cp:coreProperties>
</file>